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B7DA6-A6C6-46A5-A99E-D443977EF22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CE4658-8E60-419A-AA69-0B9EFD716AB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baseline="0" dirty="0"/>
            <a:t>Research</a:t>
          </a:r>
          <a:endParaRPr lang="en-IN" sz="2000" dirty="0"/>
        </a:p>
      </dgm:t>
    </dgm:pt>
    <dgm:pt modelId="{B9227487-403A-4D99-8857-B3CB5829821F}" type="parTrans" cxnId="{5498106B-CBBF-48C8-BFE9-2B3AC562CD1E}">
      <dgm:prSet/>
      <dgm:spPr/>
      <dgm:t>
        <a:bodyPr/>
        <a:lstStyle/>
        <a:p>
          <a:endParaRPr lang="en-IN"/>
        </a:p>
      </dgm:t>
    </dgm:pt>
    <dgm:pt modelId="{3E2B84D8-70E5-4B85-A3F8-CBDA1F3747EF}" type="sibTrans" cxnId="{5498106B-CBBF-48C8-BFE9-2B3AC562CD1E}">
      <dgm:prSet/>
      <dgm:spPr/>
      <dgm:t>
        <a:bodyPr/>
        <a:lstStyle/>
        <a:p>
          <a:endParaRPr lang="en-IN"/>
        </a:p>
      </dgm:t>
    </dgm:pt>
    <dgm:pt modelId="{366F8346-1798-4C36-9F2A-1677EF0B6E8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sz="2000" dirty="0"/>
            <a:t>Industry Insights</a:t>
          </a:r>
        </a:p>
      </dgm:t>
    </dgm:pt>
    <dgm:pt modelId="{ABB9102A-F8C0-42DE-8360-28D87D74B83A}" type="parTrans" cxnId="{DFDDA594-B05F-4E6B-A821-7ECF6B246CBF}">
      <dgm:prSet/>
      <dgm:spPr/>
      <dgm:t>
        <a:bodyPr/>
        <a:lstStyle/>
        <a:p>
          <a:endParaRPr lang="en-IN"/>
        </a:p>
      </dgm:t>
    </dgm:pt>
    <dgm:pt modelId="{DD7D281E-1136-4958-A551-1593751AB0E8}" type="sibTrans" cxnId="{DFDDA594-B05F-4E6B-A821-7ECF6B246CBF}">
      <dgm:prSet/>
      <dgm:spPr/>
      <dgm:t>
        <a:bodyPr/>
        <a:lstStyle/>
        <a:p>
          <a:endParaRPr lang="en-IN"/>
        </a:p>
      </dgm:t>
    </dgm:pt>
    <dgm:pt modelId="{D417DF20-2F2C-49D8-BAC7-E9DC94D1E1E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sz="2000" dirty="0"/>
            <a:t>Analysis using Data</a:t>
          </a:r>
        </a:p>
      </dgm:t>
    </dgm:pt>
    <dgm:pt modelId="{D3929916-BE32-4FF7-98E9-63AEEB83A146}" type="parTrans" cxnId="{7C190974-A7B5-4EDD-B66A-F0D7985E326E}">
      <dgm:prSet/>
      <dgm:spPr/>
      <dgm:t>
        <a:bodyPr/>
        <a:lstStyle/>
        <a:p>
          <a:endParaRPr lang="en-IN"/>
        </a:p>
      </dgm:t>
    </dgm:pt>
    <dgm:pt modelId="{47463877-35F9-431F-BAFE-C9EED648B167}" type="sibTrans" cxnId="{7C190974-A7B5-4EDD-B66A-F0D7985E326E}">
      <dgm:prSet/>
      <dgm:spPr/>
      <dgm:t>
        <a:bodyPr/>
        <a:lstStyle/>
        <a:p>
          <a:endParaRPr lang="en-IN"/>
        </a:p>
      </dgm:t>
    </dgm:pt>
    <dgm:pt modelId="{ED23F1FF-8CF6-4265-8F38-D91EA98A0E61}" type="pres">
      <dgm:prSet presAssocID="{BD8B7DA6-A6C6-46A5-A99E-D443977EF225}" presName="Name0" presStyleCnt="0">
        <dgm:presLayoutVars>
          <dgm:chMax val="7"/>
          <dgm:chPref val="7"/>
          <dgm:dir/>
        </dgm:presLayoutVars>
      </dgm:prSet>
      <dgm:spPr/>
    </dgm:pt>
    <dgm:pt modelId="{651BFABC-D476-4257-9124-6808ECD46F3F}" type="pres">
      <dgm:prSet presAssocID="{BD8B7DA6-A6C6-46A5-A99E-D443977EF225}" presName="Name1" presStyleCnt="0"/>
      <dgm:spPr/>
    </dgm:pt>
    <dgm:pt modelId="{249CA628-BBB9-42D4-A589-19B1A71A81A5}" type="pres">
      <dgm:prSet presAssocID="{BD8B7DA6-A6C6-46A5-A99E-D443977EF225}" presName="cycle" presStyleCnt="0"/>
      <dgm:spPr/>
    </dgm:pt>
    <dgm:pt modelId="{7C47F473-C0A2-4C07-8CA6-BBA4B6289E23}" type="pres">
      <dgm:prSet presAssocID="{BD8B7DA6-A6C6-46A5-A99E-D443977EF225}" presName="srcNode" presStyleLbl="node1" presStyleIdx="0" presStyleCnt="3"/>
      <dgm:spPr/>
    </dgm:pt>
    <dgm:pt modelId="{2DC0F6A2-BC63-43DF-A75A-13420AD450DC}" type="pres">
      <dgm:prSet presAssocID="{BD8B7DA6-A6C6-46A5-A99E-D443977EF225}" presName="conn" presStyleLbl="parChTrans1D2" presStyleIdx="0" presStyleCnt="1"/>
      <dgm:spPr/>
    </dgm:pt>
    <dgm:pt modelId="{2A8C2CB1-0FA0-4AAA-BFC5-DBAFB85B3E6F}" type="pres">
      <dgm:prSet presAssocID="{BD8B7DA6-A6C6-46A5-A99E-D443977EF225}" presName="extraNode" presStyleLbl="node1" presStyleIdx="0" presStyleCnt="3"/>
      <dgm:spPr/>
    </dgm:pt>
    <dgm:pt modelId="{207D7399-2C69-446F-96C7-FB5567A22649}" type="pres">
      <dgm:prSet presAssocID="{BD8B7DA6-A6C6-46A5-A99E-D443977EF225}" presName="dstNode" presStyleLbl="node1" presStyleIdx="0" presStyleCnt="3"/>
      <dgm:spPr/>
    </dgm:pt>
    <dgm:pt modelId="{86EEED13-E283-481C-913A-172EADDE7269}" type="pres">
      <dgm:prSet presAssocID="{ADCE4658-8E60-419A-AA69-0B9EFD716ABE}" presName="text_1" presStyleLbl="node1" presStyleIdx="0" presStyleCnt="3" custLinFactNeighborX="-2959">
        <dgm:presLayoutVars>
          <dgm:bulletEnabled val="1"/>
        </dgm:presLayoutVars>
      </dgm:prSet>
      <dgm:spPr/>
    </dgm:pt>
    <dgm:pt modelId="{561DB2D5-BB14-4271-B439-2E4EF8E4CD3A}" type="pres">
      <dgm:prSet presAssocID="{ADCE4658-8E60-419A-AA69-0B9EFD716ABE}" presName="accent_1" presStyleCnt="0"/>
      <dgm:spPr/>
    </dgm:pt>
    <dgm:pt modelId="{4C8CBBFA-CD8C-4955-A566-D836F2F1C857}" type="pres">
      <dgm:prSet presAssocID="{ADCE4658-8E60-419A-AA69-0B9EFD716ABE}" presName="accentRepeatNode" presStyleLbl="solidFgAcc1" presStyleIdx="0" presStyleCnt="3"/>
      <dgm:spPr/>
    </dgm:pt>
    <dgm:pt modelId="{BCF01227-EF33-40D7-BAEE-423DD1E668CC}" type="pres">
      <dgm:prSet presAssocID="{366F8346-1798-4C36-9F2A-1677EF0B6E8A}" presName="text_2" presStyleLbl="node1" presStyleIdx="1" presStyleCnt="3" custLinFactNeighborX="-3165">
        <dgm:presLayoutVars>
          <dgm:bulletEnabled val="1"/>
        </dgm:presLayoutVars>
      </dgm:prSet>
      <dgm:spPr/>
    </dgm:pt>
    <dgm:pt modelId="{7B163FA9-DDB6-4180-A856-C5BD7BA46CE3}" type="pres">
      <dgm:prSet presAssocID="{366F8346-1798-4C36-9F2A-1677EF0B6E8A}" presName="accent_2" presStyleCnt="0"/>
      <dgm:spPr/>
    </dgm:pt>
    <dgm:pt modelId="{8E4DDA46-2B4D-49E3-9E9E-94C3B34E981D}" type="pres">
      <dgm:prSet presAssocID="{366F8346-1798-4C36-9F2A-1677EF0B6E8A}" presName="accentRepeatNode" presStyleLbl="solidFgAcc1" presStyleIdx="1" presStyleCnt="3"/>
      <dgm:spPr/>
    </dgm:pt>
    <dgm:pt modelId="{97909CA6-80A2-4DEF-90A0-5161AE411985}" type="pres">
      <dgm:prSet presAssocID="{D417DF20-2F2C-49D8-BAC7-E9DC94D1E1EA}" presName="text_3" presStyleLbl="node1" presStyleIdx="2" presStyleCnt="3" custLinFactNeighborX="-2959">
        <dgm:presLayoutVars>
          <dgm:bulletEnabled val="1"/>
        </dgm:presLayoutVars>
      </dgm:prSet>
      <dgm:spPr/>
    </dgm:pt>
    <dgm:pt modelId="{CBCEB7CE-D572-4116-8AAA-E2DBDEA11916}" type="pres">
      <dgm:prSet presAssocID="{D417DF20-2F2C-49D8-BAC7-E9DC94D1E1EA}" presName="accent_3" presStyleCnt="0"/>
      <dgm:spPr/>
    </dgm:pt>
    <dgm:pt modelId="{AAFF7E61-C8BC-4F69-A3A5-8C8BF8BB2A69}" type="pres">
      <dgm:prSet presAssocID="{D417DF20-2F2C-49D8-BAC7-E9DC94D1E1EA}" presName="accentRepeatNode" presStyleLbl="solidFgAcc1" presStyleIdx="2" presStyleCnt="3"/>
      <dgm:spPr/>
    </dgm:pt>
  </dgm:ptLst>
  <dgm:cxnLst>
    <dgm:cxn modelId="{AF313F09-5F70-4AEC-8FDC-938985E84846}" type="presOf" srcId="{D417DF20-2F2C-49D8-BAC7-E9DC94D1E1EA}" destId="{97909CA6-80A2-4DEF-90A0-5161AE411985}" srcOrd="0" destOrd="0" presId="urn:microsoft.com/office/officeart/2008/layout/VerticalCurvedList"/>
    <dgm:cxn modelId="{81A5992B-9422-4591-AD37-ACFD7E250457}" type="presOf" srcId="{ADCE4658-8E60-419A-AA69-0B9EFD716ABE}" destId="{86EEED13-E283-481C-913A-172EADDE7269}" srcOrd="0" destOrd="0" presId="urn:microsoft.com/office/officeart/2008/layout/VerticalCurvedList"/>
    <dgm:cxn modelId="{5498106B-CBBF-48C8-BFE9-2B3AC562CD1E}" srcId="{BD8B7DA6-A6C6-46A5-A99E-D443977EF225}" destId="{ADCE4658-8E60-419A-AA69-0B9EFD716ABE}" srcOrd="0" destOrd="0" parTransId="{B9227487-403A-4D99-8857-B3CB5829821F}" sibTransId="{3E2B84D8-70E5-4B85-A3F8-CBDA1F3747EF}"/>
    <dgm:cxn modelId="{0009636B-5A0E-452A-BFA6-174DB5D0CFF0}" type="presOf" srcId="{3E2B84D8-70E5-4B85-A3F8-CBDA1F3747EF}" destId="{2DC0F6A2-BC63-43DF-A75A-13420AD450DC}" srcOrd="0" destOrd="0" presId="urn:microsoft.com/office/officeart/2008/layout/VerticalCurvedList"/>
    <dgm:cxn modelId="{7C190974-A7B5-4EDD-B66A-F0D7985E326E}" srcId="{BD8B7DA6-A6C6-46A5-A99E-D443977EF225}" destId="{D417DF20-2F2C-49D8-BAC7-E9DC94D1E1EA}" srcOrd="2" destOrd="0" parTransId="{D3929916-BE32-4FF7-98E9-63AEEB83A146}" sibTransId="{47463877-35F9-431F-BAFE-C9EED648B167}"/>
    <dgm:cxn modelId="{C912AE76-A85E-4AA4-B7A3-68D69DCEE452}" type="presOf" srcId="{366F8346-1798-4C36-9F2A-1677EF0B6E8A}" destId="{BCF01227-EF33-40D7-BAEE-423DD1E668CC}" srcOrd="0" destOrd="0" presId="urn:microsoft.com/office/officeart/2008/layout/VerticalCurvedList"/>
    <dgm:cxn modelId="{DFDDA594-B05F-4E6B-A821-7ECF6B246CBF}" srcId="{BD8B7DA6-A6C6-46A5-A99E-D443977EF225}" destId="{366F8346-1798-4C36-9F2A-1677EF0B6E8A}" srcOrd="1" destOrd="0" parTransId="{ABB9102A-F8C0-42DE-8360-28D87D74B83A}" sibTransId="{DD7D281E-1136-4958-A551-1593751AB0E8}"/>
    <dgm:cxn modelId="{63B55AF7-896B-48DF-884D-43D926C68E31}" type="presOf" srcId="{BD8B7DA6-A6C6-46A5-A99E-D443977EF225}" destId="{ED23F1FF-8CF6-4265-8F38-D91EA98A0E61}" srcOrd="0" destOrd="0" presId="urn:microsoft.com/office/officeart/2008/layout/VerticalCurvedList"/>
    <dgm:cxn modelId="{36E3C7CE-B19C-40DE-9598-CCA1E6268343}" type="presParOf" srcId="{ED23F1FF-8CF6-4265-8F38-D91EA98A0E61}" destId="{651BFABC-D476-4257-9124-6808ECD46F3F}" srcOrd="0" destOrd="0" presId="urn:microsoft.com/office/officeart/2008/layout/VerticalCurvedList"/>
    <dgm:cxn modelId="{2EE59687-EA89-45C5-A4E5-11229C68E3D6}" type="presParOf" srcId="{651BFABC-D476-4257-9124-6808ECD46F3F}" destId="{249CA628-BBB9-42D4-A589-19B1A71A81A5}" srcOrd="0" destOrd="0" presId="urn:microsoft.com/office/officeart/2008/layout/VerticalCurvedList"/>
    <dgm:cxn modelId="{605907CC-06B7-4A64-85D2-B309027A8471}" type="presParOf" srcId="{249CA628-BBB9-42D4-A589-19B1A71A81A5}" destId="{7C47F473-C0A2-4C07-8CA6-BBA4B6289E23}" srcOrd="0" destOrd="0" presId="urn:microsoft.com/office/officeart/2008/layout/VerticalCurvedList"/>
    <dgm:cxn modelId="{1F4D0D84-3D5A-4B72-B488-52F6589284B7}" type="presParOf" srcId="{249CA628-BBB9-42D4-A589-19B1A71A81A5}" destId="{2DC0F6A2-BC63-43DF-A75A-13420AD450DC}" srcOrd="1" destOrd="0" presId="urn:microsoft.com/office/officeart/2008/layout/VerticalCurvedList"/>
    <dgm:cxn modelId="{2F4CC287-875D-4152-88AB-2BF9ADFCFF0A}" type="presParOf" srcId="{249CA628-BBB9-42D4-A589-19B1A71A81A5}" destId="{2A8C2CB1-0FA0-4AAA-BFC5-DBAFB85B3E6F}" srcOrd="2" destOrd="0" presId="urn:microsoft.com/office/officeart/2008/layout/VerticalCurvedList"/>
    <dgm:cxn modelId="{9BF63B63-C877-49DB-8625-570D0DD548C6}" type="presParOf" srcId="{249CA628-BBB9-42D4-A589-19B1A71A81A5}" destId="{207D7399-2C69-446F-96C7-FB5567A22649}" srcOrd="3" destOrd="0" presId="urn:microsoft.com/office/officeart/2008/layout/VerticalCurvedList"/>
    <dgm:cxn modelId="{F20C7BFA-D44D-43FA-B6D8-C23DCD0E6265}" type="presParOf" srcId="{651BFABC-D476-4257-9124-6808ECD46F3F}" destId="{86EEED13-E283-481C-913A-172EADDE7269}" srcOrd="1" destOrd="0" presId="urn:microsoft.com/office/officeart/2008/layout/VerticalCurvedList"/>
    <dgm:cxn modelId="{3EA68020-A2C0-484E-B75A-9E974FC26DD5}" type="presParOf" srcId="{651BFABC-D476-4257-9124-6808ECD46F3F}" destId="{561DB2D5-BB14-4271-B439-2E4EF8E4CD3A}" srcOrd="2" destOrd="0" presId="urn:microsoft.com/office/officeart/2008/layout/VerticalCurvedList"/>
    <dgm:cxn modelId="{A33BEB1A-4C37-4C2F-B87F-0284EADF9299}" type="presParOf" srcId="{561DB2D5-BB14-4271-B439-2E4EF8E4CD3A}" destId="{4C8CBBFA-CD8C-4955-A566-D836F2F1C857}" srcOrd="0" destOrd="0" presId="urn:microsoft.com/office/officeart/2008/layout/VerticalCurvedList"/>
    <dgm:cxn modelId="{F155373E-D946-458D-8D81-F81EC344ABAD}" type="presParOf" srcId="{651BFABC-D476-4257-9124-6808ECD46F3F}" destId="{BCF01227-EF33-40D7-BAEE-423DD1E668CC}" srcOrd="3" destOrd="0" presId="urn:microsoft.com/office/officeart/2008/layout/VerticalCurvedList"/>
    <dgm:cxn modelId="{9D04E45F-616B-46DA-AD42-5B8680480EFE}" type="presParOf" srcId="{651BFABC-D476-4257-9124-6808ECD46F3F}" destId="{7B163FA9-DDB6-4180-A856-C5BD7BA46CE3}" srcOrd="4" destOrd="0" presId="urn:microsoft.com/office/officeart/2008/layout/VerticalCurvedList"/>
    <dgm:cxn modelId="{687C0C2E-02D9-4DD9-87A4-11E9FAC9F948}" type="presParOf" srcId="{7B163FA9-DDB6-4180-A856-C5BD7BA46CE3}" destId="{8E4DDA46-2B4D-49E3-9E9E-94C3B34E981D}" srcOrd="0" destOrd="0" presId="urn:microsoft.com/office/officeart/2008/layout/VerticalCurvedList"/>
    <dgm:cxn modelId="{79CEB4F0-EF5D-4E79-AC57-C3169C3A096A}" type="presParOf" srcId="{651BFABC-D476-4257-9124-6808ECD46F3F}" destId="{97909CA6-80A2-4DEF-90A0-5161AE411985}" srcOrd="5" destOrd="0" presId="urn:microsoft.com/office/officeart/2008/layout/VerticalCurvedList"/>
    <dgm:cxn modelId="{B44CF24F-B5E7-43FA-BB9D-27000C0242FA}" type="presParOf" srcId="{651BFABC-D476-4257-9124-6808ECD46F3F}" destId="{CBCEB7CE-D572-4116-8AAA-E2DBDEA11916}" srcOrd="6" destOrd="0" presId="urn:microsoft.com/office/officeart/2008/layout/VerticalCurvedList"/>
    <dgm:cxn modelId="{C42B7BA4-35E3-49DC-96F6-CC9F29735224}" type="presParOf" srcId="{CBCEB7CE-D572-4116-8AAA-E2DBDEA11916}" destId="{AAFF7E61-C8BC-4F69-A3A5-8C8BF8BB2A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2C2FF-B445-42A8-A915-E4E8B7D7F16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91929-81F8-4B68-8A0C-E810B46506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‘SMART’ house – emerging as the spearhead of energy revolution.</a:t>
          </a:r>
          <a:endParaRPr lang="en-US"/>
        </a:p>
      </dgm:t>
    </dgm:pt>
    <dgm:pt modelId="{E513868D-51A7-4E28-B993-66FCDA2C42E4}" type="parTrans" cxnId="{2ED4EA83-63B6-4E8A-B3B6-D17CBDB54E09}">
      <dgm:prSet/>
      <dgm:spPr/>
      <dgm:t>
        <a:bodyPr/>
        <a:lstStyle/>
        <a:p>
          <a:endParaRPr lang="en-US"/>
        </a:p>
      </dgm:t>
    </dgm:pt>
    <dgm:pt modelId="{23D86C74-551A-4835-988B-E80995919B6D}" type="sibTrans" cxnId="{2ED4EA83-63B6-4E8A-B3B6-D17CBDB54E09}">
      <dgm:prSet/>
      <dgm:spPr/>
      <dgm:t>
        <a:bodyPr/>
        <a:lstStyle/>
        <a:p>
          <a:endParaRPr lang="en-US"/>
        </a:p>
      </dgm:t>
    </dgm:pt>
    <dgm:pt modelId="{7B01132A-2AA9-4135-91C2-D15DC7FC0F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Buildings - major sources of energy consumption and greenhouse gas emissions.</a:t>
          </a:r>
          <a:r>
            <a:rPr lang="en-GB"/>
            <a:t> </a:t>
          </a:r>
          <a:endParaRPr lang="en-US"/>
        </a:p>
      </dgm:t>
    </dgm:pt>
    <dgm:pt modelId="{12CFF12F-9201-4613-BA25-8A17E3AF1BD4}" type="parTrans" cxnId="{8A5B4978-ED44-43CB-B317-E861C74A5F7C}">
      <dgm:prSet/>
      <dgm:spPr/>
      <dgm:t>
        <a:bodyPr/>
        <a:lstStyle/>
        <a:p>
          <a:endParaRPr lang="en-US"/>
        </a:p>
      </dgm:t>
    </dgm:pt>
    <dgm:pt modelId="{32DBF78A-1E9F-4175-A813-26AF6F3D00C6}" type="sibTrans" cxnId="{8A5B4978-ED44-43CB-B317-E861C74A5F7C}">
      <dgm:prSet/>
      <dgm:spPr/>
      <dgm:t>
        <a:bodyPr/>
        <a:lstStyle/>
        <a:p>
          <a:endParaRPr lang="en-US"/>
        </a:p>
      </dgm:t>
    </dgm:pt>
    <dgm:pt modelId="{E10FE60B-75C1-4123-9044-18EB19AF7C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Energy Crisis – Save energy – Energy Optimization – Energy Management – Black gold</a:t>
          </a:r>
          <a:endParaRPr lang="en-US"/>
        </a:p>
      </dgm:t>
    </dgm:pt>
    <dgm:pt modelId="{A37ACC7B-C869-4669-953C-83E994E5C830}" type="parTrans" cxnId="{7B6D9156-D51C-4ADD-AA3F-1DCC2A1D6F99}">
      <dgm:prSet/>
      <dgm:spPr/>
      <dgm:t>
        <a:bodyPr/>
        <a:lstStyle/>
        <a:p>
          <a:endParaRPr lang="en-US"/>
        </a:p>
      </dgm:t>
    </dgm:pt>
    <dgm:pt modelId="{95A3631F-8A2C-4558-BB60-C75A2C462747}" type="sibTrans" cxnId="{7B6D9156-D51C-4ADD-AA3F-1DCC2A1D6F99}">
      <dgm:prSet/>
      <dgm:spPr/>
      <dgm:t>
        <a:bodyPr/>
        <a:lstStyle/>
        <a:p>
          <a:endParaRPr lang="en-US"/>
        </a:p>
      </dgm:t>
    </dgm:pt>
    <dgm:pt modelId="{D335F142-D1DE-44B4-AD2C-1B1B5FE235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Address sustainability and combat the negative effects of climate change.</a:t>
          </a:r>
        </a:p>
      </dgm:t>
    </dgm:pt>
    <dgm:pt modelId="{E1EC7F9C-2D22-4444-97E5-B64E076F3654}" type="parTrans" cxnId="{C29B52AB-06A8-4A5B-B2A3-E2C253DE2327}">
      <dgm:prSet/>
      <dgm:spPr/>
      <dgm:t>
        <a:bodyPr/>
        <a:lstStyle/>
        <a:p>
          <a:endParaRPr lang="en-US"/>
        </a:p>
      </dgm:t>
    </dgm:pt>
    <dgm:pt modelId="{597496B1-EC2F-48FA-9824-6D5CD0A0674A}" type="sibTrans" cxnId="{C29B52AB-06A8-4A5B-B2A3-E2C253DE2327}">
      <dgm:prSet/>
      <dgm:spPr/>
      <dgm:t>
        <a:bodyPr/>
        <a:lstStyle/>
        <a:p>
          <a:endParaRPr lang="en-US"/>
        </a:p>
      </dgm:t>
    </dgm:pt>
    <dgm:pt modelId="{E9FDB66C-6E07-4EE4-9550-F155C74803E3}" type="pres">
      <dgm:prSet presAssocID="{65E2C2FF-B445-42A8-A915-E4E8B7D7F163}" presName="root" presStyleCnt="0">
        <dgm:presLayoutVars>
          <dgm:dir/>
          <dgm:resizeHandles val="exact"/>
        </dgm:presLayoutVars>
      </dgm:prSet>
      <dgm:spPr/>
    </dgm:pt>
    <dgm:pt modelId="{0B09AFF9-7AF5-4762-A268-4A28EFEDCD78}" type="pres">
      <dgm:prSet presAssocID="{82F91929-81F8-4B68-8A0C-E810B465069F}" presName="compNode" presStyleCnt="0"/>
      <dgm:spPr/>
    </dgm:pt>
    <dgm:pt modelId="{28B2DAE0-07DF-430C-BC43-0C13275D4099}" type="pres">
      <dgm:prSet presAssocID="{82F91929-81F8-4B68-8A0C-E810B465069F}" presName="bgRect" presStyleLbl="bgShp" presStyleIdx="0" presStyleCnt="4"/>
      <dgm:spPr/>
    </dgm:pt>
    <dgm:pt modelId="{4135F8EE-F60E-492D-84E7-A52F5DA51A9C}" type="pres">
      <dgm:prSet presAssocID="{82F91929-81F8-4B68-8A0C-E810B4650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44D784DA-CDF6-4DD6-A41D-58E8BABD1DFF}" type="pres">
      <dgm:prSet presAssocID="{82F91929-81F8-4B68-8A0C-E810B465069F}" presName="spaceRect" presStyleCnt="0"/>
      <dgm:spPr/>
    </dgm:pt>
    <dgm:pt modelId="{ACDD86B3-5F8D-426C-B597-F14F09919091}" type="pres">
      <dgm:prSet presAssocID="{82F91929-81F8-4B68-8A0C-E810B465069F}" presName="parTx" presStyleLbl="revTx" presStyleIdx="0" presStyleCnt="4">
        <dgm:presLayoutVars>
          <dgm:chMax val="0"/>
          <dgm:chPref val="0"/>
        </dgm:presLayoutVars>
      </dgm:prSet>
      <dgm:spPr/>
    </dgm:pt>
    <dgm:pt modelId="{3027FBDC-F2ED-488C-8B37-078B7CE427A8}" type="pres">
      <dgm:prSet presAssocID="{23D86C74-551A-4835-988B-E80995919B6D}" presName="sibTrans" presStyleCnt="0"/>
      <dgm:spPr/>
    </dgm:pt>
    <dgm:pt modelId="{60E3F6AD-AAD4-4920-A972-CB7FF861B150}" type="pres">
      <dgm:prSet presAssocID="{7B01132A-2AA9-4135-91C2-D15DC7FC0F4E}" presName="compNode" presStyleCnt="0"/>
      <dgm:spPr/>
    </dgm:pt>
    <dgm:pt modelId="{575194C0-F573-4C12-AAD1-1DAFE81F5FA5}" type="pres">
      <dgm:prSet presAssocID="{7B01132A-2AA9-4135-91C2-D15DC7FC0F4E}" presName="bgRect" presStyleLbl="bgShp" presStyleIdx="1" presStyleCnt="4"/>
      <dgm:spPr/>
    </dgm:pt>
    <dgm:pt modelId="{35B4A6B5-2346-4C76-A550-B1F2447875B7}" type="pres">
      <dgm:prSet presAssocID="{7B01132A-2AA9-4135-91C2-D15DC7FC0F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6045A89-9C27-4CBD-863C-C854C2FD8AC8}" type="pres">
      <dgm:prSet presAssocID="{7B01132A-2AA9-4135-91C2-D15DC7FC0F4E}" presName="spaceRect" presStyleCnt="0"/>
      <dgm:spPr/>
    </dgm:pt>
    <dgm:pt modelId="{10F723B5-A312-463F-B02B-A7FFD408137B}" type="pres">
      <dgm:prSet presAssocID="{7B01132A-2AA9-4135-91C2-D15DC7FC0F4E}" presName="parTx" presStyleLbl="revTx" presStyleIdx="1" presStyleCnt="4">
        <dgm:presLayoutVars>
          <dgm:chMax val="0"/>
          <dgm:chPref val="0"/>
        </dgm:presLayoutVars>
      </dgm:prSet>
      <dgm:spPr/>
    </dgm:pt>
    <dgm:pt modelId="{07E7B472-2A98-40A5-9F3C-EE2E80A47CA9}" type="pres">
      <dgm:prSet presAssocID="{32DBF78A-1E9F-4175-A813-26AF6F3D00C6}" presName="sibTrans" presStyleCnt="0"/>
      <dgm:spPr/>
    </dgm:pt>
    <dgm:pt modelId="{BEF3F81D-B57E-43FE-A7CF-FD957375CC61}" type="pres">
      <dgm:prSet presAssocID="{E10FE60B-75C1-4123-9044-18EB19AF7CCF}" presName="compNode" presStyleCnt="0"/>
      <dgm:spPr/>
    </dgm:pt>
    <dgm:pt modelId="{AE012674-3666-40A7-87DE-B2C8DBF32D73}" type="pres">
      <dgm:prSet presAssocID="{E10FE60B-75C1-4123-9044-18EB19AF7CCF}" presName="bgRect" presStyleLbl="bgShp" presStyleIdx="2" presStyleCnt="4"/>
      <dgm:spPr/>
    </dgm:pt>
    <dgm:pt modelId="{77769609-A978-4753-9748-DC1B6A639B2D}" type="pres">
      <dgm:prSet presAssocID="{E10FE60B-75C1-4123-9044-18EB19AF7C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6FE0003C-2832-4CAF-B359-9AF5521A5E53}" type="pres">
      <dgm:prSet presAssocID="{E10FE60B-75C1-4123-9044-18EB19AF7CCF}" presName="spaceRect" presStyleCnt="0"/>
      <dgm:spPr/>
    </dgm:pt>
    <dgm:pt modelId="{71E29AE7-468E-4AAD-B6F7-4AC889161137}" type="pres">
      <dgm:prSet presAssocID="{E10FE60B-75C1-4123-9044-18EB19AF7CCF}" presName="parTx" presStyleLbl="revTx" presStyleIdx="2" presStyleCnt="4">
        <dgm:presLayoutVars>
          <dgm:chMax val="0"/>
          <dgm:chPref val="0"/>
        </dgm:presLayoutVars>
      </dgm:prSet>
      <dgm:spPr/>
    </dgm:pt>
    <dgm:pt modelId="{B8C05D5C-DECD-471C-911C-2EE1B8980F09}" type="pres">
      <dgm:prSet presAssocID="{95A3631F-8A2C-4558-BB60-C75A2C462747}" presName="sibTrans" presStyleCnt="0"/>
      <dgm:spPr/>
    </dgm:pt>
    <dgm:pt modelId="{DB31EA4E-B8AA-4E38-AEC9-61A8766327BE}" type="pres">
      <dgm:prSet presAssocID="{D335F142-D1DE-44B4-AD2C-1B1B5FE23597}" presName="compNode" presStyleCnt="0"/>
      <dgm:spPr/>
    </dgm:pt>
    <dgm:pt modelId="{89680084-CF03-4250-81A5-BA85679F967E}" type="pres">
      <dgm:prSet presAssocID="{D335F142-D1DE-44B4-AD2C-1B1B5FE23597}" presName="bgRect" presStyleLbl="bgShp" presStyleIdx="3" presStyleCnt="4"/>
      <dgm:spPr/>
    </dgm:pt>
    <dgm:pt modelId="{1A73388A-739B-492F-B3E1-AD0824A351AB}" type="pres">
      <dgm:prSet presAssocID="{D335F142-D1DE-44B4-AD2C-1B1B5FE235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963CCF2-D201-4B98-AB24-7941BAC28862}" type="pres">
      <dgm:prSet presAssocID="{D335F142-D1DE-44B4-AD2C-1B1B5FE23597}" presName="spaceRect" presStyleCnt="0"/>
      <dgm:spPr/>
    </dgm:pt>
    <dgm:pt modelId="{D589B2E8-A510-49CF-B95A-E9588B335DC9}" type="pres">
      <dgm:prSet presAssocID="{D335F142-D1DE-44B4-AD2C-1B1B5FE2359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67D401B-C27B-4A4D-9585-6296D359487B}" type="presOf" srcId="{82F91929-81F8-4B68-8A0C-E810B465069F}" destId="{ACDD86B3-5F8D-426C-B597-F14F09919091}" srcOrd="0" destOrd="0" presId="urn:microsoft.com/office/officeart/2018/2/layout/IconVerticalSolidList"/>
    <dgm:cxn modelId="{2A7AFC40-9891-461D-8654-699889C389C6}" type="presOf" srcId="{D335F142-D1DE-44B4-AD2C-1B1B5FE23597}" destId="{D589B2E8-A510-49CF-B95A-E9588B335DC9}" srcOrd="0" destOrd="0" presId="urn:microsoft.com/office/officeart/2018/2/layout/IconVerticalSolidList"/>
    <dgm:cxn modelId="{560DE973-E8FC-42AE-A043-96B6CC1FFD38}" type="presOf" srcId="{E10FE60B-75C1-4123-9044-18EB19AF7CCF}" destId="{71E29AE7-468E-4AAD-B6F7-4AC889161137}" srcOrd="0" destOrd="0" presId="urn:microsoft.com/office/officeart/2018/2/layout/IconVerticalSolidList"/>
    <dgm:cxn modelId="{7B6D9156-D51C-4ADD-AA3F-1DCC2A1D6F99}" srcId="{65E2C2FF-B445-42A8-A915-E4E8B7D7F163}" destId="{E10FE60B-75C1-4123-9044-18EB19AF7CCF}" srcOrd="2" destOrd="0" parTransId="{A37ACC7B-C869-4669-953C-83E994E5C830}" sibTransId="{95A3631F-8A2C-4558-BB60-C75A2C462747}"/>
    <dgm:cxn modelId="{10121657-9CA6-48CB-A8A7-B043782F84A7}" type="presOf" srcId="{7B01132A-2AA9-4135-91C2-D15DC7FC0F4E}" destId="{10F723B5-A312-463F-B02B-A7FFD408137B}" srcOrd="0" destOrd="0" presId="urn:microsoft.com/office/officeart/2018/2/layout/IconVerticalSolidList"/>
    <dgm:cxn modelId="{8A5B4978-ED44-43CB-B317-E861C74A5F7C}" srcId="{65E2C2FF-B445-42A8-A915-E4E8B7D7F163}" destId="{7B01132A-2AA9-4135-91C2-D15DC7FC0F4E}" srcOrd="1" destOrd="0" parTransId="{12CFF12F-9201-4613-BA25-8A17E3AF1BD4}" sibTransId="{32DBF78A-1E9F-4175-A813-26AF6F3D00C6}"/>
    <dgm:cxn modelId="{2ED4EA83-63B6-4E8A-B3B6-D17CBDB54E09}" srcId="{65E2C2FF-B445-42A8-A915-E4E8B7D7F163}" destId="{82F91929-81F8-4B68-8A0C-E810B465069F}" srcOrd="0" destOrd="0" parTransId="{E513868D-51A7-4E28-B993-66FCDA2C42E4}" sibTransId="{23D86C74-551A-4835-988B-E80995919B6D}"/>
    <dgm:cxn modelId="{8CD0098F-6D45-4013-AC99-701EE69E3E27}" type="presOf" srcId="{65E2C2FF-B445-42A8-A915-E4E8B7D7F163}" destId="{E9FDB66C-6E07-4EE4-9550-F155C74803E3}" srcOrd="0" destOrd="0" presId="urn:microsoft.com/office/officeart/2018/2/layout/IconVerticalSolidList"/>
    <dgm:cxn modelId="{C29B52AB-06A8-4A5B-B2A3-E2C253DE2327}" srcId="{65E2C2FF-B445-42A8-A915-E4E8B7D7F163}" destId="{D335F142-D1DE-44B4-AD2C-1B1B5FE23597}" srcOrd="3" destOrd="0" parTransId="{E1EC7F9C-2D22-4444-97E5-B64E076F3654}" sibTransId="{597496B1-EC2F-48FA-9824-6D5CD0A0674A}"/>
    <dgm:cxn modelId="{6227F902-C2B8-4C77-93A3-485BBF48F2FD}" type="presParOf" srcId="{E9FDB66C-6E07-4EE4-9550-F155C74803E3}" destId="{0B09AFF9-7AF5-4762-A268-4A28EFEDCD78}" srcOrd="0" destOrd="0" presId="urn:microsoft.com/office/officeart/2018/2/layout/IconVerticalSolidList"/>
    <dgm:cxn modelId="{D71DA37F-0898-42EC-836F-876A57A97650}" type="presParOf" srcId="{0B09AFF9-7AF5-4762-A268-4A28EFEDCD78}" destId="{28B2DAE0-07DF-430C-BC43-0C13275D4099}" srcOrd="0" destOrd="0" presId="urn:microsoft.com/office/officeart/2018/2/layout/IconVerticalSolidList"/>
    <dgm:cxn modelId="{DB958EC3-A603-4C37-B882-B0ECAC103E98}" type="presParOf" srcId="{0B09AFF9-7AF5-4762-A268-4A28EFEDCD78}" destId="{4135F8EE-F60E-492D-84E7-A52F5DA51A9C}" srcOrd="1" destOrd="0" presId="urn:microsoft.com/office/officeart/2018/2/layout/IconVerticalSolidList"/>
    <dgm:cxn modelId="{1240FEA5-F774-47C7-B5B4-DD264CEB9A66}" type="presParOf" srcId="{0B09AFF9-7AF5-4762-A268-4A28EFEDCD78}" destId="{44D784DA-CDF6-4DD6-A41D-58E8BABD1DFF}" srcOrd="2" destOrd="0" presId="urn:microsoft.com/office/officeart/2018/2/layout/IconVerticalSolidList"/>
    <dgm:cxn modelId="{A367F2C1-8F95-4CC3-B5ED-CAFF559181B6}" type="presParOf" srcId="{0B09AFF9-7AF5-4762-A268-4A28EFEDCD78}" destId="{ACDD86B3-5F8D-426C-B597-F14F09919091}" srcOrd="3" destOrd="0" presId="urn:microsoft.com/office/officeart/2018/2/layout/IconVerticalSolidList"/>
    <dgm:cxn modelId="{8BB066AD-8ED9-47FB-AEA6-345C1FCB83F8}" type="presParOf" srcId="{E9FDB66C-6E07-4EE4-9550-F155C74803E3}" destId="{3027FBDC-F2ED-488C-8B37-078B7CE427A8}" srcOrd="1" destOrd="0" presId="urn:microsoft.com/office/officeart/2018/2/layout/IconVerticalSolidList"/>
    <dgm:cxn modelId="{2842CEE4-108A-4DAD-9559-725981C43617}" type="presParOf" srcId="{E9FDB66C-6E07-4EE4-9550-F155C74803E3}" destId="{60E3F6AD-AAD4-4920-A972-CB7FF861B150}" srcOrd="2" destOrd="0" presId="urn:microsoft.com/office/officeart/2018/2/layout/IconVerticalSolidList"/>
    <dgm:cxn modelId="{5C8A94E9-A561-4065-B3BD-C3B8BB0BE928}" type="presParOf" srcId="{60E3F6AD-AAD4-4920-A972-CB7FF861B150}" destId="{575194C0-F573-4C12-AAD1-1DAFE81F5FA5}" srcOrd="0" destOrd="0" presId="urn:microsoft.com/office/officeart/2018/2/layout/IconVerticalSolidList"/>
    <dgm:cxn modelId="{9C8D9AC1-4448-429D-AE23-79A1D7C0F454}" type="presParOf" srcId="{60E3F6AD-AAD4-4920-A972-CB7FF861B150}" destId="{35B4A6B5-2346-4C76-A550-B1F2447875B7}" srcOrd="1" destOrd="0" presId="urn:microsoft.com/office/officeart/2018/2/layout/IconVerticalSolidList"/>
    <dgm:cxn modelId="{F85F08E4-9FFC-4AAE-98BB-DFB65832B5E4}" type="presParOf" srcId="{60E3F6AD-AAD4-4920-A972-CB7FF861B150}" destId="{86045A89-9C27-4CBD-863C-C854C2FD8AC8}" srcOrd="2" destOrd="0" presId="urn:microsoft.com/office/officeart/2018/2/layout/IconVerticalSolidList"/>
    <dgm:cxn modelId="{49493301-4056-43C8-9EF2-CC3230306026}" type="presParOf" srcId="{60E3F6AD-AAD4-4920-A972-CB7FF861B150}" destId="{10F723B5-A312-463F-B02B-A7FFD408137B}" srcOrd="3" destOrd="0" presId="urn:microsoft.com/office/officeart/2018/2/layout/IconVerticalSolidList"/>
    <dgm:cxn modelId="{C71E8402-A9AD-4F46-8CAC-8FF04C81B6E3}" type="presParOf" srcId="{E9FDB66C-6E07-4EE4-9550-F155C74803E3}" destId="{07E7B472-2A98-40A5-9F3C-EE2E80A47CA9}" srcOrd="3" destOrd="0" presId="urn:microsoft.com/office/officeart/2018/2/layout/IconVerticalSolidList"/>
    <dgm:cxn modelId="{50F2F15C-632F-4D64-B35E-C97BF0CC9954}" type="presParOf" srcId="{E9FDB66C-6E07-4EE4-9550-F155C74803E3}" destId="{BEF3F81D-B57E-43FE-A7CF-FD957375CC61}" srcOrd="4" destOrd="0" presId="urn:microsoft.com/office/officeart/2018/2/layout/IconVerticalSolidList"/>
    <dgm:cxn modelId="{BF2DB514-D4D7-4B6A-8259-9A3DEA9C534C}" type="presParOf" srcId="{BEF3F81D-B57E-43FE-A7CF-FD957375CC61}" destId="{AE012674-3666-40A7-87DE-B2C8DBF32D73}" srcOrd="0" destOrd="0" presId="urn:microsoft.com/office/officeart/2018/2/layout/IconVerticalSolidList"/>
    <dgm:cxn modelId="{37EA6A67-9A77-46BD-9152-F101C9114B57}" type="presParOf" srcId="{BEF3F81D-B57E-43FE-A7CF-FD957375CC61}" destId="{77769609-A978-4753-9748-DC1B6A639B2D}" srcOrd="1" destOrd="0" presId="urn:microsoft.com/office/officeart/2018/2/layout/IconVerticalSolidList"/>
    <dgm:cxn modelId="{B81BD0E9-1D49-45A8-9242-817EB7F218F2}" type="presParOf" srcId="{BEF3F81D-B57E-43FE-A7CF-FD957375CC61}" destId="{6FE0003C-2832-4CAF-B359-9AF5521A5E53}" srcOrd="2" destOrd="0" presId="urn:microsoft.com/office/officeart/2018/2/layout/IconVerticalSolidList"/>
    <dgm:cxn modelId="{8D59C893-3F87-445E-B6DD-472B4BDAF0EE}" type="presParOf" srcId="{BEF3F81D-B57E-43FE-A7CF-FD957375CC61}" destId="{71E29AE7-468E-4AAD-B6F7-4AC889161137}" srcOrd="3" destOrd="0" presId="urn:microsoft.com/office/officeart/2018/2/layout/IconVerticalSolidList"/>
    <dgm:cxn modelId="{3E0176C5-4983-43FF-80BF-EDCC0AA609AC}" type="presParOf" srcId="{E9FDB66C-6E07-4EE4-9550-F155C74803E3}" destId="{B8C05D5C-DECD-471C-911C-2EE1B8980F09}" srcOrd="5" destOrd="0" presId="urn:microsoft.com/office/officeart/2018/2/layout/IconVerticalSolidList"/>
    <dgm:cxn modelId="{C35FB385-2F7B-43CC-ACD0-FDAE6049FD26}" type="presParOf" srcId="{E9FDB66C-6E07-4EE4-9550-F155C74803E3}" destId="{DB31EA4E-B8AA-4E38-AEC9-61A8766327BE}" srcOrd="6" destOrd="0" presId="urn:microsoft.com/office/officeart/2018/2/layout/IconVerticalSolidList"/>
    <dgm:cxn modelId="{5AE31988-49EC-4133-865D-66694E4E7A60}" type="presParOf" srcId="{DB31EA4E-B8AA-4E38-AEC9-61A8766327BE}" destId="{89680084-CF03-4250-81A5-BA85679F967E}" srcOrd="0" destOrd="0" presId="urn:microsoft.com/office/officeart/2018/2/layout/IconVerticalSolidList"/>
    <dgm:cxn modelId="{C2ACBFFC-537F-4CE0-8F23-7D0DFF0191B1}" type="presParOf" srcId="{DB31EA4E-B8AA-4E38-AEC9-61A8766327BE}" destId="{1A73388A-739B-492F-B3E1-AD0824A351AB}" srcOrd="1" destOrd="0" presId="urn:microsoft.com/office/officeart/2018/2/layout/IconVerticalSolidList"/>
    <dgm:cxn modelId="{914E6D24-FF28-42CD-BC2C-2E67296A3237}" type="presParOf" srcId="{DB31EA4E-B8AA-4E38-AEC9-61A8766327BE}" destId="{E963CCF2-D201-4B98-AB24-7941BAC28862}" srcOrd="2" destOrd="0" presId="urn:microsoft.com/office/officeart/2018/2/layout/IconVerticalSolidList"/>
    <dgm:cxn modelId="{47792033-B318-4560-B190-D67DDB88D2B5}" type="presParOf" srcId="{DB31EA4E-B8AA-4E38-AEC9-61A8766327BE}" destId="{D589B2E8-A510-49CF-B95A-E9588B335D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78D882-8320-409A-9DA5-4329D14A29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A388D9-24F1-42CB-8A29-E32F76A999CF}">
      <dgm:prSet/>
      <dgm:spPr/>
      <dgm:t>
        <a:bodyPr/>
        <a:lstStyle/>
        <a:p>
          <a:r>
            <a:rPr lang="en-US"/>
            <a:t>A smart, automated system designed to maximize domestic </a:t>
          </a:r>
          <a:r>
            <a:rPr lang="en-GB"/>
            <a:t>energy utilisation is called a Smart Home Energy Management System (SHEMS).</a:t>
          </a:r>
          <a:endParaRPr lang="en-US"/>
        </a:p>
      </dgm:t>
    </dgm:pt>
    <dgm:pt modelId="{134CD536-62D9-4474-85DD-4A909B778B20}" type="parTrans" cxnId="{132EAA95-AE81-42A0-9346-EF247C76946E}">
      <dgm:prSet/>
      <dgm:spPr/>
      <dgm:t>
        <a:bodyPr/>
        <a:lstStyle/>
        <a:p>
          <a:endParaRPr lang="en-US"/>
        </a:p>
      </dgm:t>
    </dgm:pt>
    <dgm:pt modelId="{25E00E83-4AFB-4D72-B2E9-F7372F97540D}" type="sibTrans" cxnId="{132EAA95-AE81-42A0-9346-EF247C76946E}">
      <dgm:prSet/>
      <dgm:spPr/>
      <dgm:t>
        <a:bodyPr/>
        <a:lstStyle/>
        <a:p>
          <a:endParaRPr lang="en-US"/>
        </a:p>
      </dgm:t>
    </dgm:pt>
    <dgm:pt modelId="{E44E6246-7DB9-4E6C-B933-96B619BC4F58}">
      <dgm:prSet/>
      <dgm:spPr/>
      <dgm:t>
        <a:bodyPr/>
        <a:lstStyle/>
        <a:p>
          <a:r>
            <a:rPr lang="en-GB"/>
            <a:t>Goal - Increase energy efficiency, reduce total energy consumption and promote sustainability by utilising technologies and data-driven approaches.</a:t>
          </a:r>
          <a:endParaRPr lang="en-US"/>
        </a:p>
      </dgm:t>
    </dgm:pt>
    <dgm:pt modelId="{DA0C101B-9F38-4259-8BA6-E95EB41257AA}" type="parTrans" cxnId="{9E381A7F-55F6-4F47-8AA5-91DCB14D3242}">
      <dgm:prSet/>
      <dgm:spPr/>
      <dgm:t>
        <a:bodyPr/>
        <a:lstStyle/>
        <a:p>
          <a:endParaRPr lang="en-US"/>
        </a:p>
      </dgm:t>
    </dgm:pt>
    <dgm:pt modelId="{1C431551-11EE-49C5-8B29-9593CC607C30}" type="sibTrans" cxnId="{9E381A7F-55F6-4F47-8AA5-91DCB14D3242}">
      <dgm:prSet/>
      <dgm:spPr/>
      <dgm:t>
        <a:bodyPr/>
        <a:lstStyle/>
        <a:p>
          <a:endParaRPr lang="en-US"/>
        </a:p>
      </dgm:t>
    </dgm:pt>
    <dgm:pt modelId="{2FCF772B-89ED-494F-853E-2CEB73CCA36E}">
      <dgm:prSet/>
      <dgm:spPr/>
      <dgm:t>
        <a:bodyPr/>
        <a:lstStyle/>
        <a:p>
          <a:r>
            <a:rPr lang="en-GB"/>
            <a:t>Honda US Smart Home Project, Samsung SmartThings, Amazon Alexa Smart Home, Google Nest, Apple HomeKit.</a:t>
          </a:r>
          <a:endParaRPr lang="en-US"/>
        </a:p>
      </dgm:t>
    </dgm:pt>
    <dgm:pt modelId="{5BB09EBD-2EE0-4E8B-A72D-042948761ADA}" type="parTrans" cxnId="{CFCD4E10-1F88-4A44-AB32-9B880D869DC1}">
      <dgm:prSet/>
      <dgm:spPr/>
      <dgm:t>
        <a:bodyPr/>
        <a:lstStyle/>
        <a:p>
          <a:endParaRPr lang="en-US"/>
        </a:p>
      </dgm:t>
    </dgm:pt>
    <dgm:pt modelId="{5E81FB6C-04EB-41AB-BAEF-1022F5A29371}" type="sibTrans" cxnId="{CFCD4E10-1F88-4A44-AB32-9B880D869DC1}">
      <dgm:prSet/>
      <dgm:spPr/>
      <dgm:t>
        <a:bodyPr/>
        <a:lstStyle/>
        <a:p>
          <a:endParaRPr lang="en-US"/>
        </a:p>
      </dgm:t>
    </dgm:pt>
    <dgm:pt modelId="{01D8D5F2-ACF0-49A8-9745-3A1D5CE86BEA}">
      <dgm:prSet/>
      <dgm:spPr/>
      <dgm:t>
        <a:bodyPr/>
        <a:lstStyle/>
        <a:p>
          <a:r>
            <a:rPr lang="en-US" dirty="0"/>
            <a:t>Integrate computing and information technology to enhance the security, entertainment, comfort, and convenience of its residents.</a:t>
          </a:r>
        </a:p>
      </dgm:t>
    </dgm:pt>
    <dgm:pt modelId="{09464EC4-089E-4855-A7B9-78CEBB71FD78}" type="parTrans" cxnId="{2ED755F1-EAA2-4E93-B361-5B3076D4E437}">
      <dgm:prSet/>
      <dgm:spPr/>
      <dgm:t>
        <a:bodyPr/>
        <a:lstStyle/>
        <a:p>
          <a:endParaRPr lang="en-US"/>
        </a:p>
      </dgm:t>
    </dgm:pt>
    <dgm:pt modelId="{F27D295E-635D-4A6B-8180-34F84C8494EC}" type="sibTrans" cxnId="{2ED755F1-EAA2-4E93-B361-5B3076D4E437}">
      <dgm:prSet/>
      <dgm:spPr/>
      <dgm:t>
        <a:bodyPr/>
        <a:lstStyle/>
        <a:p>
          <a:endParaRPr lang="en-US"/>
        </a:p>
      </dgm:t>
    </dgm:pt>
    <dgm:pt modelId="{150F22A3-43ED-4070-9891-D490B240CBC4}">
      <dgm:prSet/>
      <dgm:spPr/>
      <dgm:t>
        <a:bodyPr/>
        <a:lstStyle/>
        <a:p>
          <a:r>
            <a:rPr lang="en-GB"/>
            <a:t>Thermostats, Lighting, Security Systems, Cameras, Doorbells, Speakers and Displays</a:t>
          </a:r>
          <a:endParaRPr lang="en-US"/>
        </a:p>
      </dgm:t>
    </dgm:pt>
    <dgm:pt modelId="{E1452125-089E-4A97-970E-8D749791442D}" type="parTrans" cxnId="{54C29E93-BD04-40A6-946B-ECE4C4DEBA0D}">
      <dgm:prSet/>
      <dgm:spPr/>
      <dgm:t>
        <a:bodyPr/>
        <a:lstStyle/>
        <a:p>
          <a:endParaRPr lang="en-US"/>
        </a:p>
      </dgm:t>
    </dgm:pt>
    <dgm:pt modelId="{D5708FC8-2540-446D-BFA6-3F722803FAB2}" type="sibTrans" cxnId="{54C29E93-BD04-40A6-946B-ECE4C4DEBA0D}">
      <dgm:prSet/>
      <dgm:spPr/>
      <dgm:t>
        <a:bodyPr/>
        <a:lstStyle/>
        <a:p>
          <a:endParaRPr lang="en-US"/>
        </a:p>
      </dgm:t>
    </dgm:pt>
    <dgm:pt modelId="{116AF05B-5374-44D9-AA31-FC32F7A7C061}" type="pres">
      <dgm:prSet presAssocID="{AE78D882-8320-409A-9DA5-4329D14A29DE}" presName="linear" presStyleCnt="0">
        <dgm:presLayoutVars>
          <dgm:animLvl val="lvl"/>
          <dgm:resizeHandles val="exact"/>
        </dgm:presLayoutVars>
      </dgm:prSet>
      <dgm:spPr/>
    </dgm:pt>
    <dgm:pt modelId="{7292242A-6516-43E3-94D9-E7B22389DBE8}" type="pres">
      <dgm:prSet presAssocID="{15A388D9-24F1-42CB-8A29-E32F76A999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6909F4F-D8D2-4B25-8D40-84AEBD9306BB}" type="pres">
      <dgm:prSet presAssocID="{25E00E83-4AFB-4D72-B2E9-F7372F97540D}" presName="spacer" presStyleCnt="0"/>
      <dgm:spPr/>
    </dgm:pt>
    <dgm:pt modelId="{A35D5E56-E64C-4556-9A67-3EECC51FF882}" type="pres">
      <dgm:prSet presAssocID="{E44E6246-7DB9-4E6C-B933-96B619BC4F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5D00B8-8A68-4704-8D90-4CDBDDD60DFE}" type="pres">
      <dgm:prSet presAssocID="{1C431551-11EE-49C5-8B29-9593CC607C30}" presName="spacer" presStyleCnt="0"/>
      <dgm:spPr/>
    </dgm:pt>
    <dgm:pt modelId="{8D7BF5E0-9988-4B98-89B1-4C435E65DCAF}" type="pres">
      <dgm:prSet presAssocID="{2FCF772B-89ED-494F-853E-2CEB73CCA36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FD02FF-636D-4F29-B513-CF3AF1672B28}" type="pres">
      <dgm:prSet presAssocID="{5E81FB6C-04EB-41AB-BAEF-1022F5A29371}" presName="spacer" presStyleCnt="0"/>
      <dgm:spPr/>
    </dgm:pt>
    <dgm:pt modelId="{DA444EA8-F6D8-48D2-8B9A-8537CC296DEB}" type="pres">
      <dgm:prSet presAssocID="{01D8D5F2-ACF0-49A8-9745-3A1D5CE86B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E62B7B-6312-4B2B-965B-4B531D84568B}" type="pres">
      <dgm:prSet presAssocID="{F27D295E-635D-4A6B-8180-34F84C8494EC}" presName="spacer" presStyleCnt="0"/>
      <dgm:spPr/>
    </dgm:pt>
    <dgm:pt modelId="{42149756-9DD7-4933-BAB9-8BDF90334E12}" type="pres">
      <dgm:prSet presAssocID="{150F22A3-43ED-4070-9891-D490B240CBC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DA36E01-0688-4E44-80B8-B6F3AD10FB69}" type="presOf" srcId="{AE78D882-8320-409A-9DA5-4329D14A29DE}" destId="{116AF05B-5374-44D9-AA31-FC32F7A7C061}" srcOrd="0" destOrd="0" presId="urn:microsoft.com/office/officeart/2005/8/layout/vList2"/>
    <dgm:cxn modelId="{CFCD4E10-1F88-4A44-AB32-9B880D869DC1}" srcId="{AE78D882-8320-409A-9DA5-4329D14A29DE}" destId="{2FCF772B-89ED-494F-853E-2CEB73CCA36E}" srcOrd="2" destOrd="0" parTransId="{5BB09EBD-2EE0-4E8B-A72D-042948761ADA}" sibTransId="{5E81FB6C-04EB-41AB-BAEF-1022F5A29371}"/>
    <dgm:cxn modelId="{CDEF7214-8AA8-4BF9-9BE6-73421E572B02}" type="presOf" srcId="{E44E6246-7DB9-4E6C-B933-96B619BC4F58}" destId="{A35D5E56-E64C-4556-9A67-3EECC51FF882}" srcOrd="0" destOrd="0" presId="urn:microsoft.com/office/officeart/2005/8/layout/vList2"/>
    <dgm:cxn modelId="{DA22B53D-6F0B-4C33-BE2C-11735F106A9B}" type="presOf" srcId="{2FCF772B-89ED-494F-853E-2CEB73CCA36E}" destId="{8D7BF5E0-9988-4B98-89B1-4C435E65DCAF}" srcOrd="0" destOrd="0" presId="urn:microsoft.com/office/officeart/2005/8/layout/vList2"/>
    <dgm:cxn modelId="{4292B945-772A-4F9D-BE9C-8FE8EF488906}" type="presOf" srcId="{01D8D5F2-ACF0-49A8-9745-3A1D5CE86BEA}" destId="{DA444EA8-F6D8-48D2-8B9A-8537CC296DEB}" srcOrd="0" destOrd="0" presId="urn:microsoft.com/office/officeart/2005/8/layout/vList2"/>
    <dgm:cxn modelId="{ECA43253-416E-4575-BBD7-34C0FB1FB690}" type="presOf" srcId="{15A388D9-24F1-42CB-8A29-E32F76A999CF}" destId="{7292242A-6516-43E3-94D9-E7B22389DBE8}" srcOrd="0" destOrd="0" presId="urn:microsoft.com/office/officeart/2005/8/layout/vList2"/>
    <dgm:cxn modelId="{9E381A7F-55F6-4F47-8AA5-91DCB14D3242}" srcId="{AE78D882-8320-409A-9DA5-4329D14A29DE}" destId="{E44E6246-7DB9-4E6C-B933-96B619BC4F58}" srcOrd="1" destOrd="0" parTransId="{DA0C101B-9F38-4259-8BA6-E95EB41257AA}" sibTransId="{1C431551-11EE-49C5-8B29-9593CC607C30}"/>
    <dgm:cxn modelId="{54C29E93-BD04-40A6-946B-ECE4C4DEBA0D}" srcId="{AE78D882-8320-409A-9DA5-4329D14A29DE}" destId="{150F22A3-43ED-4070-9891-D490B240CBC4}" srcOrd="4" destOrd="0" parTransId="{E1452125-089E-4A97-970E-8D749791442D}" sibTransId="{D5708FC8-2540-446D-BFA6-3F722803FAB2}"/>
    <dgm:cxn modelId="{132EAA95-AE81-42A0-9346-EF247C76946E}" srcId="{AE78D882-8320-409A-9DA5-4329D14A29DE}" destId="{15A388D9-24F1-42CB-8A29-E32F76A999CF}" srcOrd="0" destOrd="0" parTransId="{134CD536-62D9-4474-85DD-4A909B778B20}" sibTransId="{25E00E83-4AFB-4D72-B2E9-F7372F97540D}"/>
    <dgm:cxn modelId="{944A06D8-4761-47C3-BD76-80D8A6D05C0D}" type="presOf" srcId="{150F22A3-43ED-4070-9891-D490B240CBC4}" destId="{42149756-9DD7-4933-BAB9-8BDF90334E12}" srcOrd="0" destOrd="0" presId="urn:microsoft.com/office/officeart/2005/8/layout/vList2"/>
    <dgm:cxn modelId="{2ED755F1-EAA2-4E93-B361-5B3076D4E437}" srcId="{AE78D882-8320-409A-9DA5-4329D14A29DE}" destId="{01D8D5F2-ACF0-49A8-9745-3A1D5CE86BEA}" srcOrd="3" destOrd="0" parTransId="{09464EC4-089E-4855-A7B9-78CEBB71FD78}" sibTransId="{F27D295E-635D-4A6B-8180-34F84C8494EC}"/>
    <dgm:cxn modelId="{71EF40A9-C37B-455C-8F0C-59B6B2039517}" type="presParOf" srcId="{116AF05B-5374-44D9-AA31-FC32F7A7C061}" destId="{7292242A-6516-43E3-94D9-E7B22389DBE8}" srcOrd="0" destOrd="0" presId="urn:microsoft.com/office/officeart/2005/8/layout/vList2"/>
    <dgm:cxn modelId="{56CAA217-AFFA-4242-8B6A-487D24798087}" type="presParOf" srcId="{116AF05B-5374-44D9-AA31-FC32F7A7C061}" destId="{76909F4F-D8D2-4B25-8D40-84AEBD9306BB}" srcOrd="1" destOrd="0" presId="urn:microsoft.com/office/officeart/2005/8/layout/vList2"/>
    <dgm:cxn modelId="{C29322FC-545D-4CA5-8C81-D75A5FD5E364}" type="presParOf" srcId="{116AF05B-5374-44D9-AA31-FC32F7A7C061}" destId="{A35D5E56-E64C-4556-9A67-3EECC51FF882}" srcOrd="2" destOrd="0" presId="urn:microsoft.com/office/officeart/2005/8/layout/vList2"/>
    <dgm:cxn modelId="{61553580-CAC7-4B9B-8CAD-3BCD3688A65D}" type="presParOf" srcId="{116AF05B-5374-44D9-AA31-FC32F7A7C061}" destId="{DA5D00B8-8A68-4704-8D90-4CDBDDD60DFE}" srcOrd="3" destOrd="0" presId="urn:microsoft.com/office/officeart/2005/8/layout/vList2"/>
    <dgm:cxn modelId="{3748A758-B1A7-41FC-9BFD-A68E993CCA78}" type="presParOf" srcId="{116AF05B-5374-44D9-AA31-FC32F7A7C061}" destId="{8D7BF5E0-9988-4B98-89B1-4C435E65DCAF}" srcOrd="4" destOrd="0" presId="urn:microsoft.com/office/officeart/2005/8/layout/vList2"/>
    <dgm:cxn modelId="{5E5A3CC0-0B4D-4626-8199-68584D1721F9}" type="presParOf" srcId="{116AF05B-5374-44D9-AA31-FC32F7A7C061}" destId="{77FD02FF-636D-4F29-B513-CF3AF1672B28}" srcOrd="5" destOrd="0" presId="urn:microsoft.com/office/officeart/2005/8/layout/vList2"/>
    <dgm:cxn modelId="{8F141BE8-3FEB-4C75-97FD-D7F9433A4E86}" type="presParOf" srcId="{116AF05B-5374-44D9-AA31-FC32F7A7C061}" destId="{DA444EA8-F6D8-48D2-8B9A-8537CC296DEB}" srcOrd="6" destOrd="0" presId="urn:microsoft.com/office/officeart/2005/8/layout/vList2"/>
    <dgm:cxn modelId="{BACA8369-6334-4A2F-B698-B46F9BCB3151}" type="presParOf" srcId="{116AF05B-5374-44D9-AA31-FC32F7A7C061}" destId="{31E62B7B-6312-4B2B-965B-4B531D84568B}" srcOrd="7" destOrd="0" presId="urn:microsoft.com/office/officeart/2005/8/layout/vList2"/>
    <dgm:cxn modelId="{7B59D517-8A01-4898-88DD-B9AA3563B901}" type="presParOf" srcId="{116AF05B-5374-44D9-AA31-FC32F7A7C061}" destId="{42149756-9DD7-4933-BAB9-8BDF90334E1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6132CC-2181-4A3D-B777-5B74B74669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A1E65E-18DA-40C8-841A-EC10AEA2602C}">
      <dgm:prSet/>
      <dgm:spPr/>
      <dgm:t>
        <a:bodyPr/>
        <a:lstStyle/>
        <a:p>
          <a:r>
            <a:rPr lang="en-US"/>
            <a:t>AIMS</a:t>
          </a:r>
        </a:p>
      </dgm:t>
    </dgm:pt>
    <dgm:pt modelId="{E8D2BD72-A188-411E-BA66-1CAE98B9378C}" type="parTrans" cxnId="{B92C52EA-0D0C-4047-95E9-62A5C3F5C5A5}">
      <dgm:prSet/>
      <dgm:spPr/>
      <dgm:t>
        <a:bodyPr/>
        <a:lstStyle/>
        <a:p>
          <a:endParaRPr lang="en-US"/>
        </a:p>
      </dgm:t>
    </dgm:pt>
    <dgm:pt modelId="{50D8FE2D-46D1-4347-B7C5-771FD7626B9B}" type="sibTrans" cxnId="{B92C52EA-0D0C-4047-95E9-62A5C3F5C5A5}">
      <dgm:prSet/>
      <dgm:spPr/>
      <dgm:t>
        <a:bodyPr/>
        <a:lstStyle/>
        <a:p>
          <a:endParaRPr lang="en-US"/>
        </a:p>
      </dgm:t>
    </dgm:pt>
    <dgm:pt modelId="{7650AB31-3800-46A5-8E35-DE1D27CD90B1}">
      <dgm:prSet/>
      <dgm:spPr/>
      <dgm:t>
        <a:bodyPr/>
        <a:lstStyle/>
        <a:p>
          <a:r>
            <a:rPr lang="en-US"/>
            <a:t>- Optimization</a:t>
          </a:r>
        </a:p>
      </dgm:t>
    </dgm:pt>
    <dgm:pt modelId="{2FE5D5B7-49ED-42AF-93C8-B6A2B6A4709D}" type="parTrans" cxnId="{151358F9-A1A0-4715-A449-B73445EFD239}">
      <dgm:prSet/>
      <dgm:spPr/>
      <dgm:t>
        <a:bodyPr/>
        <a:lstStyle/>
        <a:p>
          <a:endParaRPr lang="en-US"/>
        </a:p>
      </dgm:t>
    </dgm:pt>
    <dgm:pt modelId="{0F70E9DF-0B30-4614-B79A-14B3D3B77FAC}" type="sibTrans" cxnId="{151358F9-A1A0-4715-A449-B73445EFD239}">
      <dgm:prSet/>
      <dgm:spPr/>
      <dgm:t>
        <a:bodyPr/>
        <a:lstStyle/>
        <a:p>
          <a:endParaRPr lang="en-US"/>
        </a:p>
      </dgm:t>
    </dgm:pt>
    <dgm:pt modelId="{276A53DA-BFCF-45B5-8EF7-ED4EE5D151C9}">
      <dgm:prSet/>
      <dgm:spPr/>
      <dgm:t>
        <a:bodyPr/>
        <a:lstStyle/>
        <a:p>
          <a:r>
            <a:rPr lang="en-US"/>
            <a:t>Energy Consumption Forecasting</a:t>
          </a:r>
        </a:p>
      </dgm:t>
    </dgm:pt>
    <dgm:pt modelId="{19773EF8-AE5F-4F9A-9BFC-CF928A16E343}" type="parTrans" cxnId="{2438242F-EAE5-43E1-B44C-721B94C5BD83}">
      <dgm:prSet/>
      <dgm:spPr/>
      <dgm:t>
        <a:bodyPr/>
        <a:lstStyle/>
        <a:p>
          <a:endParaRPr lang="en-US"/>
        </a:p>
      </dgm:t>
    </dgm:pt>
    <dgm:pt modelId="{32FC7871-CC95-4953-B6BE-FAC56C9C93BA}" type="sibTrans" cxnId="{2438242F-EAE5-43E1-B44C-721B94C5BD83}">
      <dgm:prSet/>
      <dgm:spPr/>
      <dgm:t>
        <a:bodyPr/>
        <a:lstStyle/>
        <a:p>
          <a:endParaRPr lang="en-US"/>
        </a:p>
      </dgm:t>
    </dgm:pt>
    <dgm:pt modelId="{5BF4CA59-1ACD-47D9-97B9-EA796F1B92D8}">
      <dgm:prSet/>
      <dgm:spPr/>
      <dgm:t>
        <a:bodyPr/>
        <a:lstStyle/>
        <a:p>
          <a:r>
            <a:rPr lang="en-US"/>
            <a:t>Efficiency Assessment</a:t>
          </a:r>
        </a:p>
      </dgm:t>
    </dgm:pt>
    <dgm:pt modelId="{3C99E805-3790-4FD2-88E9-AB6E846AF99F}" type="parTrans" cxnId="{F7F73018-10DB-45A6-93B8-170EC5FED4F4}">
      <dgm:prSet/>
      <dgm:spPr/>
      <dgm:t>
        <a:bodyPr/>
        <a:lstStyle/>
        <a:p>
          <a:endParaRPr lang="en-US"/>
        </a:p>
      </dgm:t>
    </dgm:pt>
    <dgm:pt modelId="{6FAC1723-EBC7-4002-AF62-3BE9B6C79E32}" type="sibTrans" cxnId="{F7F73018-10DB-45A6-93B8-170EC5FED4F4}">
      <dgm:prSet/>
      <dgm:spPr/>
      <dgm:t>
        <a:bodyPr/>
        <a:lstStyle/>
        <a:p>
          <a:endParaRPr lang="en-US"/>
        </a:p>
      </dgm:t>
    </dgm:pt>
    <dgm:pt modelId="{1CAB76A1-658D-4DE4-87BE-1A9199C5806D}">
      <dgm:prSet/>
      <dgm:spPr/>
      <dgm:t>
        <a:bodyPr/>
        <a:lstStyle/>
        <a:p>
          <a:r>
            <a:rPr lang="en-US"/>
            <a:t>OBJECTIVES</a:t>
          </a:r>
        </a:p>
      </dgm:t>
    </dgm:pt>
    <dgm:pt modelId="{4D44DC15-7F14-4354-92F0-B883B237FCD6}" type="parTrans" cxnId="{7441FBA1-9B88-47C5-B798-8FD087E9FB7A}">
      <dgm:prSet/>
      <dgm:spPr/>
      <dgm:t>
        <a:bodyPr/>
        <a:lstStyle/>
        <a:p>
          <a:endParaRPr lang="en-US"/>
        </a:p>
      </dgm:t>
    </dgm:pt>
    <dgm:pt modelId="{835589D0-EC5C-4A9A-A35E-E4892E467C5B}" type="sibTrans" cxnId="{7441FBA1-9B88-47C5-B798-8FD087E9FB7A}">
      <dgm:prSet/>
      <dgm:spPr/>
      <dgm:t>
        <a:bodyPr/>
        <a:lstStyle/>
        <a:p>
          <a:endParaRPr lang="en-US"/>
        </a:p>
      </dgm:t>
    </dgm:pt>
    <dgm:pt modelId="{C5E4B19F-6EDC-460E-A2E4-061305D71FAF}">
      <dgm:prSet/>
      <dgm:spPr/>
      <dgm:t>
        <a:bodyPr/>
        <a:lstStyle/>
        <a:p>
          <a:r>
            <a:rPr lang="en-US"/>
            <a:t>Acquire and preprocess energy data from smart-home environment</a:t>
          </a:r>
        </a:p>
      </dgm:t>
    </dgm:pt>
    <dgm:pt modelId="{49FD3ED3-7930-40BC-8704-26AB14C1D6BB}" type="parTrans" cxnId="{F34F2B53-94FC-4D93-8AC6-59F26266C7B4}">
      <dgm:prSet/>
      <dgm:spPr/>
      <dgm:t>
        <a:bodyPr/>
        <a:lstStyle/>
        <a:p>
          <a:endParaRPr lang="en-US"/>
        </a:p>
      </dgm:t>
    </dgm:pt>
    <dgm:pt modelId="{0970765E-D23C-411B-A48F-523C4D31B698}" type="sibTrans" cxnId="{F34F2B53-94FC-4D93-8AC6-59F26266C7B4}">
      <dgm:prSet/>
      <dgm:spPr/>
      <dgm:t>
        <a:bodyPr/>
        <a:lstStyle/>
        <a:p>
          <a:endParaRPr lang="en-US"/>
        </a:p>
      </dgm:t>
    </dgm:pt>
    <dgm:pt modelId="{E70C1B27-8FA3-4BC8-B790-53F58523E45E}">
      <dgm:prSet/>
      <dgm:spPr/>
      <dgm:t>
        <a:bodyPr/>
        <a:lstStyle/>
        <a:p>
          <a:r>
            <a:rPr lang="en-US"/>
            <a:t>Determination of important characteristics</a:t>
          </a:r>
        </a:p>
      </dgm:t>
    </dgm:pt>
    <dgm:pt modelId="{6FA08B22-61BF-4094-A095-695DD593938E}" type="parTrans" cxnId="{B7C9D198-3289-4E35-949D-CF1CD145C9C0}">
      <dgm:prSet/>
      <dgm:spPr/>
      <dgm:t>
        <a:bodyPr/>
        <a:lstStyle/>
        <a:p>
          <a:endParaRPr lang="en-US"/>
        </a:p>
      </dgm:t>
    </dgm:pt>
    <dgm:pt modelId="{8C0A0ECA-E645-42FE-9015-3DB18D44BB3A}" type="sibTrans" cxnId="{B7C9D198-3289-4E35-949D-CF1CD145C9C0}">
      <dgm:prSet/>
      <dgm:spPr/>
      <dgm:t>
        <a:bodyPr/>
        <a:lstStyle/>
        <a:p>
          <a:endParaRPr lang="en-US"/>
        </a:p>
      </dgm:t>
    </dgm:pt>
    <dgm:pt modelId="{23EA6D1C-216A-43C2-9E8D-D0448B0A1FBB}">
      <dgm:prSet/>
      <dgm:spPr/>
      <dgm:t>
        <a:bodyPr/>
        <a:lstStyle/>
        <a:p>
          <a:r>
            <a:rPr lang="en-US"/>
            <a:t>Identification, selection and evaluation of models</a:t>
          </a:r>
        </a:p>
      </dgm:t>
    </dgm:pt>
    <dgm:pt modelId="{5CDE33D9-B14E-443E-9383-26E4DAA6AD6F}" type="parTrans" cxnId="{85144EDE-3BEA-4270-97B4-A9DAD94CBFC1}">
      <dgm:prSet/>
      <dgm:spPr/>
      <dgm:t>
        <a:bodyPr/>
        <a:lstStyle/>
        <a:p>
          <a:endParaRPr lang="en-US"/>
        </a:p>
      </dgm:t>
    </dgm:pt>
    <dgm:pt modelId="{5850DCA4-EC59-4150-91E1-B23353232E2F}" type="sibTrans" cxnId="{85144EDE-3BEA-4270-97B4-A9DAD94CBFC1}">
      <dgm:prSet/>
      <dgm:spPr/>
      <dgm:t>
        <a:bodyPr/>
        <a:lstStyle/>
        <a:p>
          <a:endParaRPr lang="en-US"/>
        </a:p>
      </dgm:t>
    </dgm:pt>
    <dgm:pt modelId="{9454AF23-257D-446D-8A83-B16D6E8FEF4E}">
      <dgm:prSet/>
      <dgm:spPr/>
      <dgm:t>
        <a:bodyPr/>
        <a:lstStyle/>
        <a:p>
          <a:r>
            <a:rPr lang="en-US"/>
            <a:t>Performing a comparative analysis</a:t>
          </a:r>
        </a:p>
      </dgm:t>
    </dgm:pt>
    <dgm:pt modelId="{785E6782-8233-4745-A73D-01916BC0C875}" type="parTrans" cxnId="{4A11B798-356B-403D-9288-64DCACAB11D1}">
      <dgm:prSet/>
      <dgm:spPr/>
      <dgm:t>
        <a:bodyPr/>
        <a:lstStyle/>
        <a:p>
          <a:endParaRPr lang="en-US"/>
        </a:p>
      </dgm:t>
    </dgm:pt>
    <dgm:pt modelId="{CB6E599D-1F88-426F-964C-5087ACDA8BB5}" type="sibTrans" cxnId="{4A11B798-356B-403D-9288-64DCACAB11D1}">
      <dgm:prSet/>
      <dgm:spPr/>
      <dgm:t>
        <a:bodyPr/>
        <a:lstStyle/>
        <a:p>
          <a:endParaRPr lang="en-US"/>
        </a:p>
      </dgm:t>
    </dgm:pt>
    <dgm:pt modelId="{AB9B69CA-C489-49CB-AF53-F8EB85F8F31D}" type="pres">
      <dgm:prSet presAssocID="{AD6132CC-2181-4A3D-B777-5B74B74669B6}" presName="linear" presStyleCnt="0">
        <dgm:presLayoutVars>
          <dgm:animLvl val="lvl"/>
          <dgm:resizeHandles val="exact"/>
        </dgm:presLayoutVars>
      </dgm:prSet>
      <dgm:spPr/>
    </dgm:pt>
    <dgm:pt modelId="{F04CAE90-2390-49CB-BCE9-5FCA663B68CE}" type="pres">
      <dgm:prSet presAssocID="{D5A1E65E-18DA-40C8-841A-EC10AEA260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8C05DB-FCEF-4ADA-A789-2311BBC1F9B2}" type="pres">
      <dgm:prSet presAssocID="{50D8FE2D-46D1-4347-B7C5-771FD7626B9B}" presName="spacer" presStyleCnt="0"/>
      <dgm:spPr/>
    </dgm:pt>
    <dgm:pt modelId="{6E11353A-D861-4976-B2DF-5C908C999D9E}" type="pres">
      <dgm:prSet presAssocID="{7650AB31-3800-46A5-8E35-DE1D27CD90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45B706-80D9-40B4-A46B-A3713FA8F62C}" type="pres">
      <dgm:prSet presAssocID="{7650AB31-3800-46A5-8E35-DE1D27CD90B1}" presName="childText" presStyleLbl="revTx" presStyleIdx="0" presStyleCnt="2">
        <dgm:presLayoutVars>
          <dgm:bulletEnabled val="1"/>
        </dgm:presLayoutVars>
      </dgm:prSet>
      <dgm:spPr/>
    </dgm:pt>
    <dgm:pt modelId="{3E2533D1-4224-4315-84E4-F16F0E85D083}" type="pres">
      <dgm:prSet presAssocID="{1CAB76A1-658D-4DE4-87BE-1A9199C580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E3BCE47-767F-47B1-828C-2E16C03BA594}" type="pres">
      <dgm:prSet presAssocID="{1CAB76A1-658D-4DE4-87BE-1A9199C5806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73018-10DB-45A6-93B8-170EC5FED4F4}" srcId="{7650AB31-3800-46A5-8E35-DE1D27CD90B1}" destId="{5BF4CA59-1ACD-47D9-97B9-EA796F1B92D8}" srcOrd="1" destOrd="0" parTransId="{3C99E805-3790-4FD2-88E9-AB6E846AF99F}" sibTransId="{6FAC1723-EBC7-4002-AF62-3BE9B6C79E32}"/>
    <dgm:cxn modelId="{2438242F-EAE5-43E1-B44C-721B94C5BD83}" srcId="{7650AB31-3800-46A5-8E35-DE1D27CD90B1}" destId="{276A53DA-BFCF-45B5-8EF7-ED4EE5D151C9}" srcOrd="0" destOrd="0" parTransId="{19773EF8-AE5F-4F9A-9BFC-CF928A16E343}" sibTransId="{32FC7871-CC95-4953-B6BE-FAC56C9C93BA}"/>
    <dgm:cxn modelId="{D0111033-55CA-4726-87C6-40C88AE0947A}" type="presOf" srcId="{C5E4B19F-6EDC-460E-A2E4-061305D71FAF}" destId="{AE3BCE47-767F-47B1-828C-2E16C03BA594}" srcOrd="0" destOrd="0" presId="urn:microsoft.com/office/officeart/2005/8/layout/vList2"/>
    <dgm:cxn modelId="{33053A5E-1B86-4ECB-86A3-E63D246744B0}" type="presOf" srcId="{5BF4CA59-1ACD-47D9-97B9-EA796F1B92D8}" destId="{3845B706-80D9-40B4-A46B-A3713FA8F62C}" srcOrd="0" destOrd="1" presId="urn:microsoft.com/office/officeart/2005/8/layout/vList2"/>
    <dgm:cxn modelId="{F34F2B53-94FC-4D93-8AC6-59F26266C7B4}" srcId="{1CAB76A1-658D-4DE4-87BE-1A9199C5806D}" destId="{C5E4B19F-6EDC-460E-A2E4-061305D71FAF}" srcOrd="0" destOrd="0" parTransId="{49FD3ED3-7930-40BC-8704-26AB14C1D6BB}" sibTransId="{0970765E-D23C-411B-A48F-523C4D31B698}"/>
    <dgm:cxn modelId="{865F3475-9089-4DBB-91E0-AB1C570C1D01}" type="presOf" srcId="{23EA6D1C-216A-43C2-9E8D-D0448B0A1FBB}" destId="{AE3BCE47-767F-47B1-828C-2E16C03BA594}" srcOrd="0" destOrd="2" presId="urn:microsoft.com/office/officeart/2005/8/layout/vList2"/>
    <dgm:cxn modelId="{023DD455-78BA-4EBF-BF47-2C9735BB5138}" type="presOf" srcId="{7650AB31-3800-46A5-8E35-DE1D27CD90B1}" destId="{6E11353A-D861-4976-B2DF-5C908C999D9E}" srcOrd="0" destOrd="0" presId="urn:microsoft.com/office/officeart/2005/8/layout/vList2"/>
    <dgm:cxn modelId="{2F3F2F8B-2828-4337-BE18-705E733C161A}" type="presOf" srcId="{276A53DA-BFCF-45B5-8EF7-ED4EE5D151C9}" destId="{3845B706-80D9-40B4-A46B-A3713FA8F62C}" srcOrd="0" destOrd="0" presId="urn:microsoft.com/office/officeart/2005/8/layout/vList2"/>
    <dgm:cxn modelId="{BE89B793-569C-4DCD-8EB7-85F5AB65D650}" type="presOf" srcId="{1CAB76A1-658D-4DE4-87BE-1A9199C5806D}" destId="{3E2533D1-4224-4315-84E4-F16F0E85D083}" srcOrd="0" destOrd="0" presId="urn:microsoft.com/office/officeart/2005/8/layout/vList2"/>
    <dgm:cxn modelId="{4A11B798-356B-403D-9288-64DCACAB11D1}" srcId="{1CAB76A1-658D-4DE4-87BE-1A9199C5806D}" destId="{9454AF23-257D-446D-8A83-B16D6E8FEF4E}" srcOrd="3" destOrd="0" parTransId="{785E6782-8233-4745-A73D-01916BC0C875}" sibTransId="{CB6E599D-1F88-426F-964C-5087ACDA8BB5}"/>
    <dgm:cxn modelId="{B7C9D198-3289-4E35-949D-CF1CD145C9C0}" srcId="{1CAB76A1-658D-4DE4-87BE-1A9199C5806D}" destId="{E70C1B27-8FA3-4BC8-B790-53F58523E45E}" srcOrd="1" destOrd="0" parTransId="{6FA08B22-61BF-4094-A095-695DD593938E}" sibTransId="{8C0A0ECA-E645-42FE-9015-3DB18D44BB3A}"/>
    <dgm:cxn modelId="{7441FBA1-9B88-47C5-B798-8FD087E9FB7A}" srcId="{AD6132CC-2181-4A3D-B777-5B74B74669B6}" destId="{1CAB76A1-658D-4DE4-87BE-1A9199C5806D}" srcOrd="2" destOrd="0" parTransId="{4D44DC15-7F14-4354-92F0-B883B237FCD6}" sibTransId="{835589D0-EC5C-4A9A-A35E-E4892E467C5B}"/>
    <dgm:cxn modelId="{DE2D1AA5-9942-4B19-94F9-7826172171A1}" type="presOf" srcId="{D5A1E65E-18DA-40C8-841A-EC10AEA2602C}" destId="{F04CAE90-2390-49CB-BCE9-5FCA663B68CE}" srcOrd="0" destOrd="0" presId="urn:microsoft.com/office/officeart/2005/8/layout/vList2"/>
    <dgm:cxn modelId="{58A80BA7-707D-4DE9-AD1C-4983C51A8B19}" type="presOf" srcId="{E70C1B27-8FA3-4BC8-B790-53F58523E45E}" destId="{AE3BCE47-767F-47B1-828C-2E16C03BA594}" srcOrd="0" destOrd="1" presId="urn:microsoft.com/office/officeart/2005/8/layout/vList2"/>
    <dgm:cxn modelId="{D23DBAAF-6028-4719-BC9B-61D941F7D0AA}" type="presOf" srcId="{9454AF23-257D-446D-8A83-B16D6E8FEF4E}" destId="{AE3BCE47-767F-47B1-828C-2E16C03BA594}" srcOrd="0" destOrd="3" presId="urn:microsoft.com/office/officeart/2005/8/layout/vList2"/>
    <dgm:cxn modelId="{85144EDE-3BEA-4270-97B4-A9DAD94CBFC1}" srcId="{1CAB76A1-658D-4DE4-87BE-1A9199C5806D}" destId="{23EA6D1C-216A-43C2-9E8D-D0448B0A1FBB}" srcOrd="2" destOrd="0" parTransId="{5CDE33D9-B14E-443E-9383-26E4DAA6AD6F}" sibTransId="{5850DCA4-EC59-4150-91E1-B23353232E2F}"/>
    <dgm:cxn modelId="{B92C52EA-0D0C-4047-95E9-62A5C3F5C5A5}" srcId="{AD6132CC-2181-4A3D-B777-5B74B74669B6}" destId="{D5A1E65E-18DA-40C8-841A-EC10AEA2602C}" srcOrd="0" destOrd="0" parTransId="{E8D2BD72-A188-411E-BA66-1CAE98B9378C}" sibTransId="{50D8FE2D-46D1-4347-B7C5-771FD7626B9B}"/>
    <dgm:cxn modelId="{151358F9-A1A0-4715-A449-B73445EFD239}" srcId="{AD6132CC-2181-4A3D-B777-5B74B74669B6}" destId="{7650AB31-3800-46A5-8E35-DE1D27CD90B1}" srcOrd="1" destOrd="0" parTransId="{2FE5D5B7-49ED-42AF-93C8-B6A2B6A4709D}" sibTransId="{0F70E9DF-0B30-4614-B79A-14B3D3B77FAC}"/>
    <dgm:cxn modelId="{A5952AFF-347E-49C9-92E7-BB1B49632AAB}" type="presOf" srcId="{AD6132CC-2181-4A3D-B777-5B74B74669B6}" destId="{AB9B69CA-C489-49CB-AF53-F8EB85F8F31D}" srcOrd="0" destOrd="0" presId="urn:microsoft.com/office/officeart/2005/8/layout/vList2"/>
    <dgm:cxn modelId="{1FDDEB01-A6F2-46A1-9837-D7435E4010F4}" type="presParOf" srcId="{AB9B69CA-C489-49CB-AF53-F8EB85F8F31D}" destId="{F04CAE90-2390-49CB-BCE9-5FCA663B68CE}" srcOrd="0" destOrd="0" presId="urn:microsoft.com/office/officeart/2005/8/layout/vList2"/>
    <dgm:cxn modelId="{61CB2299-770C-4E11-B04B-EF8B1B33C2B2}" type="presParOf" srcId="{AB9B69CA-C489-49CB-AF53-F8EB85F8F31D}" destId="{2C8C05DB-FCEF-4ADA-A789-2311BBC1F9B2}" srcOrd="1" destOrd="0" presId="urn:microsoft.com/office/officeart/2005/8/layout/vList2"/>
    <dgm:cxn modelId="{BC046382-3D03-44B0-BE63-6D581CDAB71B}" type="presParOf" srcId="{AB9B69CA-C489-49CB-AF53-F8EB85F8F31D}" destId="{6E11353A-D861-4976-B2DF-5C908C999D9E}" srcOrd="2" destOrd="0" presId="urn:microsoft.com/office/officeart/2005/8/layout/vList2"/>
    <dgm:cxn modelId="{9744B25C-F9B6-47FB-BC85-2456EFB0A7FC}" type="presParOf" srcId="{AB9B69CA-C489-49CB-AF53-F8EB85F8F31D}" destId="{3845B706-80D9-40B4-A46B-A3713FA8F62C}" srcOrd="3" destOrd="0" presId="urn:microsoft.com/office/officeart/2005/8/layout/vList2"/>
    <dgm:cxn modelId="{05C81884-988E-4571-919E-8AE809162BD5}" type="presParOf" srcId="{AB9B69CA-C489-49CB-AF53-F8EB85F8F31D}" destId="{3E2533D1-4224-4315-84E4-F16F0E85D083}" srcOrd="4" destOrd="0" presId="urn:microsoft.com/office/officeart/2005/8/layout/vList2"/>
    <dgm:cxn modelId="{599A0202-B2E0-432F-8FD3-CB57E3A06A9C}" type="presParOf" srcId="{AB9B69CA-C489-49CB-AF53-F8EB85F8F31D}" destId="{AE3BCE47-767F-47B1-828C-2E16C03BA59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B9DBF2-573D-4DE7-B553-4E65C00BDFC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58531E-13B2-4F6D-97D5-CC52519DB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for optimal control to achieve significant power consumption reduction focusing on Heat Pump.</a:t>
          </a:r>
        </a:p>
      </dgm:t>
    </dgm:pt>
    <dgm:pt modelId="{37467483-0C00-454D-A9D2-4F9FB4E89EB5}" type="parTrans" cxnId="{6BF3FFC4-44AE-4AAC-A8E1-AA8F31816259}">
      <dgm:prSet/>
      <dgm:spPr/>
      <dgm:t>
        <a:bodyPr/>
        <a:lstStyle/>
        <a:p>
          <a:endParaRPr lang="en-US"/>
        </a:p>
      </dgm:t>
    </dgm:pt>
    <dgm:pt modelId="{E029279C-1AEE-46E7-9256-A24C70621667}" type="sibTrans" cxnId="{6BF3FFC4-44AE-4AAC-A8E1-AA8F31816259}">
      <dgm:prSet/>
      <dgm:spPr/>
      <dgm:t>
        <a:bodyPr/>
        <a:lstStyle/>
        <a:p>
          <a:endParaRPr lang="en-US"/>
        </a:p>
      </dgm:t>
    </dgm:pt>
    <dgm:pt modelId="{674ED2EF-818C-4FCE-9D0D-506C999C79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to analyze BDA for smart energy audits to enhance HVAC system efficiency and support accurate prediction.</a:t>
          </a:r>
        </a:p>
      </dgm:t>
    </dgm:pt>
    <dgm:pt modelId="{90F659FB-821A-4689-BCE8-61D65BC08FDF}" type="parTrans" cxnId="{F9657EEA-301A-4D11-AB0B-AC4233F52F5F}">
      <dgm:prSet/>
      <dgm:spPr/>
      <dgm:t>
        <a:bodyPr/>
        <a:lstStyle/>
        <a:p>
          <a:endParaRPr lang="en-US"/>
        </a:p>
      </dgm:t>
    </dgm:pt>
    <dgm:pt modelId="{A60F0101-8926-40EA-80CA-716411342C97}" type="sibTrans" cxnId="{F9657EEA-301A-4D11-AB0B-AC4233F52F5F}">
      <dgm:prSet/>
      <dgm:spPr/>
      <dgm:t>
        <a:bodyPr/>
        <a:lstStyle/>
        <a:p>
          <a:endParaRPr lang="en-US"/>
        </a:p>
      </dgm:t>
    </dgm:pt>
    <dgm:pt modelId="{3DA59079-D842-4C58-80A0-1F11F7C90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Viable option for energy saving and peak electrical demand reduction.</a:t>
          </a:r>
        </a:p>
      </dgm:t>
    </dgm:pt>
    <dgm:pt modelId="{AD8376E1-01E3-45AF-9A6A-026F39DB48B4}" type="parTrans" cxnId="{A4F46D7A-12E1-48A4-B7AD-4E92D3892693}">
      <dgm:prSet/>
      <dgm:spPr/>
      <dgm:t>
        <a:bodyPr/>
        <a:lstStyle/>
        <a:p>
          <a:endParaRPr lang="en-US"/>
        </a:p>
      </dgm:t>
    </dgm:pt>
    <dgm:pt modelId="{F7EDB59E-DEBF-4ED8-B634-50B2EF67EC14}" type="sibTrans" cxnId="{A4F46D7A-12E1-48A4-B7AD-4E92D3892693}">
      <dgm:prSet/>
      <dgm:spPr/>
      <dgm:t>
        <a:bodyPr/>
        <a:lstStyle/>
        <a:p>
          <a:endParaRPr lang="en-US"/>
        </a:p>
      </dgm:t>
    </dgm:pt>
    <dgm:pt modelId="{1B8ADD2E-DCC7-48AF-BDFB-3C177E3947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Economical and ecologically responsible energy management by giving SHEMS data-driven decision-making capabilities.</a:t>
          </a:r>
        </a:p>
      </dgm:t>
    </dgm:pt>
    <dgm:pt modelId="{3D23CAA2-0C40-45A8-BFE2-C92795BA76EE}" type="parTrans" cxnId="{01283869-8065-4340-B2B3-01FA80A87A3D}">
      <dgm:prSet/>
      <dgm:spPr/>
      <dgm:t>
        <a:bodyPr/>
        <a:lstStyle/>
        <a:p>
          <a:endParaRPr lang="en-US"/>
        </a:p>
      </dgm:t>
    </dgm:pt>
    <dgm:pt modelId="{2F68BF6E-4BA0-43B7-85FC-AED420E57FDD}" type="sibTrans" cxnId="{01283869-8065-4340-B2B3-01FA80A87A3D}">
      <dgm:prSet/>
      <dgm:spPr/>
      <dgm:t>
        <a:bodyPr/>
        <a:lstStyle/>
        <a:p>
          <a:endParaRPr lang="en-US"/>
        </a:p>
      </dgm:t>
    </dgm:pt>
    <dgm:pt modelId="{CF1087CE-0A42-472C-8C76-93567C3A4B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Efficiency assessment</a:t>
          </a:r>
        </a:p>
      </dgm:t>
    </dgm:pt>
    <dgm:pt modelId="{48761AB0-BBE7-4FC4-8866-4DEB23EB8E02}" type="parTrans" cxnId="{341C91D3-5A71-44CF-9DC0-1007192790A6}">
      <dgm:prSet/>
      <dgm:spPr/>
      <dgm:t>
        <a:bodyPr/>
        <a:lstStyle/>
        <a:p>
          <a:endParaRPr lang="en-US"/>
        </a:p>
      </dgm:t>
    </dgm:pt>
    <dgm:pt modelId="{363FEFE2-1BD5-4E2C-80D0-C96A94B1E32D}" type="sibTrans" cxnId="{341C91D3-5A71-44CF-9DC0-1007192790A6}">
      <dgm:prSet/>
      <dgm:spPr/>
      <dgm:t>
        <a:bodyPr/>
        <a:lstStyle/>
        <a:p>
          <a:endParaRPr lang="en-US"/>
        </a:p>
      </dgm:t>
    </dgm:pt>
    <dgm:pt modelId="{9B2579DA-9C34-4998-8163-7E101EB17170}" type="pres">
      <dgm:prSet presAssocID="{6DB9DBF2-573D-4DE7-B553-4E65C00BDFCE}" presName="root" presStyleCnt="0">
        <dgm:presLayoutVars>
          <dgm:dir/>
          <dgm:resizeHandles val="exact"/>
        </dgm:presLayoutVars>
      </dgm:prSet>
      <dgm:spPr/>
    </dgm:pt>
    <dgm:pt modelId="{CFD8F881-8343-45CC-B7BB-7CBA88924626}" type="pres">
      <dgm:prSet presAssocID="{CD58531E-13B2-4F6D-97D5-CC52519DB8B2}" presName="compNode" presStyleCnt="0"/>
      <dgm:spPr/>
    </dgm:pt>
    <dgm:pt modelId="{64F1E430-709F-4379-BB5F-F54642670B53}" type="pres">
      <dgm:prSet presAssocID="{CD58531E-13B2-4F6D-97D5-CC52519DB8B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404D77B-7D03-4ED0-A67A-168521800934}" type="pres">
      <dgm:prSet presAssocID="{CD58531E-13B2-4F6D-97D5-CC52519DB8B2}" presName="spaceRect" presStyleCnt="0"/>
      <dgm:spPr/>
    </dgm:pt>
    <dgm:pt modelId="{8D680562-EB57-4CEC-8FB2-AF4C8D5A9FC6}" type="pres">
      <dgm:prSet presAssocID="{CD58531E-13B2-4F6D-97D5-CC52519DB8B2}" presName="textRect" presStyleLbl="revTx" presStyleIdx="0" presStyleCnt="5">
        <dgm:presLayoutVars>
          <dgm:chMax val="1"/>
          <dgm:chPref val="1"/>
        </dgm:presLayoutVars>
      </dgm:prSet>
      <dgm:spPr/>
    </dgm:pt>
    <dgm:pt modelId="{2D942B8E-6B16-4AE5-B8BF-069FF09F6408}" type="pres">
      <dgm:prSet presAssocID="{E029279C-1AEE-46E7-9256-A24C70621667}" presName="sibTrans" presStyleCnt="0"/>
      <dgm:spPr/>
    </dgm:pt>
    <dgm:pt modelId="{F91C6175-0F68-4CC3-B195-5DAAEDA38FA2}" type="pres">
      <dgm:prSet presAssocID="{674ED2EF-818C-4FCE-9D0D-506C999C7959}" presName="compNode" presStyleCnt="0"/>
      <dgm:spPr/>
    </dgm:pt>
    <dgm:pt modelId="{82957AE4-5A94-4F85-A969-E14003E58E02}" type="pres">
      <dgm:prSet presAssocID="{674ED2EF-818C-4FCE-9D0D-506C999C795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2ED2DD7-82AE-4DE3-85F5-85BBA30EBA48}" type="pres">
      <dgm:prSet presAssocID="{674ED2EF-818C-4FCE-9D0D-506C999C7959}" presName="spaceRect" presStyleCnt="0"/>
      <dgm:spPr/>
    </dgm:pt>
    <dgm:pt modelId="{12F5F55B-0E14-4073-8130-2DB096930291}" type="pres">
      <dgm:prSet presAssocID="{674ED2EF-818C-4FCE-9D0D-506C999C7959}" presName="textRect" presStyleLbl="revTx" presStyleIdx="1" presStyleCnt="5">
        <dgm:presLayoutVars>
          <dgm:chMax val="1"/>
          <dgm:chPref val="1"/>
        </dgm:presLayoutVars>
      </dgm:prSet>
      <dgm:spPr/>
    </dgm:pt>
    <dgm:pt modelId="{F46E585A-E9BC-49F1-B3D7-40A2FDF0504C}" type="pres">
      <dgm:prSet presAssocID="{A60F0101-8926-40EA-80CA-716411342C97}" presName="sibTrans" presStyleCnt="0"/>
      <dgm:spPr/>
    </dgm:pt>
    <dgm:pt modelId="{317B49E7-BDC1-4818-8559-392F34AA8A48}" type="pres">
      <dgm:prSet presAssocID="{3DA59079-D842-4C58-80A0-1F11F7C90CE7}" presName="compNode" presStyleCnt="0"/>
      <dgm:spPr/>
    </dgm:pt>
    <dgm:pt modelId="{8F3778F2-CB74-4F64-AE90-B6236D401B9D}" type="pres">
      <dgm:prSet presAssocID="{3DA59079-D842-4C58-80A0-1F11F7C90C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C08FCBB8-932E-4878-A90D-9D09741E7F60}" type="pres">
      <dgm:prSet presAssocID="{3DA59079-D842-4C58-80A0-1F11F7C90CE7}" presName="spaceRect" presStyleCnt="0"/>
      <dgm:spPr/>
    </dgm:pt>
    <dgm:pt modelId="{42F8DBF2-D470-459A-A933-016F71B4C155}" type="pres">
      <dgm:prSet presAssocID="{3DA59079-D842-4C58-80A0-1F11F7C90CE7}" presName="textRect" presStyleLbl="revTx" presStyleIdx="2" presStyleCnt="5">
        <dgm:presLayoutVars>
          <dgm:chMax val="1"/>
          <dgm:chPref val="1"/>
        </dgm:presLayoutVars>
      </dgm:prSet>
      <dgm:spPr/>
    </dgm:pt>
    <dgm:pt modelId="{2A36C156-D0FA-4058-B713-AD57F12A389B}" type="pres">
      <dgm:prSet presAssocID="{F7EDB59E-DEBF-4ED8-B634-50B2EF67EC14}" presName="sibTrans" presStyleCnt="0"/>
      <dgm:spPr/>
    </dgm:pt>
    <dgm:pt modelId="{3F71F4FA-0D80-4E68-A263-3DCABC84627A}" type="pres">
      <dgm:prSet presAssocID="{1B8ADD2E-DCC7-48AF-BDFB-3C177E39470A}" presName="compNode" presStyleCnt="0"/>
      <dgm:spPr/>
    </dgm:pt>
    <dgm:pt modelId="{839ED5F3-7FCA-4F80-89EE-455BCFE009A8}" type="pres">
      <dgm:prSet presAssocID="{1B8ADD2E-DCC7-48AF-BDFB-3C177E3947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4806D8AC-EA17-4B3B-8BFE-A25C6528AD4B}" type="pres">
      <dgm:prSet presAssocID="{1B8ADD2E-DCC7-48AF-BDFB-3C177E39470A}" presName="spaceRect" presStyleCnt="0"/>
      <dgm:spPr/>
    </dgm:pt>
    <dgm:pt modelId="{9EE63C5F-523D-48FD-96C0-BED1DE3DC51A}" type="pres">
      <dgm:prSet presAssocID="{1B8ADD2E-DCC7-48AF-BDFB-3C177E39470A}" presName="textRect" presStyleLbl="revTx" presStyleIdx="3" presStyleCnt="5">
        <dgm:presLayoutVars>
          <dgm:chMax val="1"/>
          <dgm:chPref val="1"/>
        </dgm:presLayoutVars>
      </dgm:prSet>
      <dgm:spPr/>
    </dgm:pt>
    <dgm:pt modelId="{8633E094-BA7E-4B16-940D-C4AD91103A3E}" type="pres">
      <dgm:prSet presAssocID="{2F68BF6E-4BA0-43B7-85FC-AED420E57FDD}" presName="sibTrans" presStyleCnt="0"/>
      <dgm:spPr/>
    </dgm:pt>
    <dgm:pt modelId="{86DC5D8B-20D2-47FA-91D4-3035176A1B07}" type="pres">
      <dgm:prSet presAssocID="{CF1087CE-0A42-472C-8C76-93567C3A4B9F}" presName="compNode" presStyleCnt="0"/>
      <dgm:spPr/>
    </dgm:pt>
    <dgm:pt modelId="{1D133186-B6ED-4B8C-90F5-D948B3313AEB}" type="pres">
      <dgm:prSet presAssocID="{CF1087CE-0A42-472C-8C76-93567C3A4B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F5808A8-168D-4D19-A583-3F42B7CCD0BF}" type="pres">
      <dgm:prSet presAssocID="{CF1087CE-0A42-472C-8C76-93567C3A4B9F}" presName="spaceRect" presStyleCnt="0"/>
      <dgm:spPr/>
    </dgm:pt>
    <dgm:pt modelId="{6EEF5D2C-1C9B-4CDD-995E-26B1A519B2EE}" type="pres">
      <dgm:prSet presAssocID="{CF1087CE-0A42-472C-8C76-93567C3A4B9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F570907-BA05-4DAF-B41E-AFC505F6AEF2}" type="presOf" srcId="{674ED2EF-818C-4FCE-9D0D-506C999C7959}" destId="{12F5F55B-0E14-4073-8130-2DB096930291}" srcOrd="0" destOrd="0" presId="urn:microsoft.com/office/officeart/2018/2/layout/IconLabelList"/>
    <dgm:cxn modelId="{89015E09-FD26-4543-B4B1-2F426800AFF0}" type="presOf" srcId="{3DA59079-D842-4C58-80A0-1F11F7C90CE7}" destId="{42F8DBF2-D470-459A-A933-016F71B4C155}" srcOrd="0" destOrd="0" presId="urn:microsoft.com/office/officeart/2018/2/layout/IconLabelList"/>
    <dgm:cxn modelId="{B687D01D-C1CF-4586-8FB6-84AF5AFDEDE3}" type="presOf" srcId="{1B8ADD2E-DCC7-48AF-BDFB-3C177E39470A}" destId="{9EE63C5F-523D-48FD-96C0-BED1DE3DC51A}" srcOrd="0" destOrd="0" presId="urn:microsoft.com/office/officeart/2018/2/layout/IconLabelList"/>
    <dgm:cxn modelId="{2A0EC820-3226-4502-B906-BABC895C6DCB}" type="presOf" srcId="{CD58531E-13B2-4F6D-97D5-CC52519DB8B2}" destId="{8D680562-EB57-4CEC-8FB2-AF4C8D5A9FC6}" srcOrd="0" destOrd="0" presId="urn:microsoft.com/office/officeart/2018/2/layout/IconLabelList"/>
    <dgm:cxn modelId="{01283869-8065-4340-B2B3-01FA80A87A3D}" srcId="{6DB9DBF2-573D-4DE7-B553-4E65C00BDFCE}" destId="{1B8ADD2E-DCC7-48AF-BDFB-3C177E39470A}" srcOrd="3" destOrd="0" parTransId="{3D23CAA2-0C40-45A8-BFE2-C92795BA76EE}" sibTransId="{2F68BF6E-4BA0-43B7-85FC-AED420E57FDD}"/>
    <dgm:cxn modelId="{A4F46D7A-12E1-48A4-B7AD-4E92D3892693}" srcId="{6DB9DBF2-573D-4DE7-B553-4E65C00BDFCE}" destId="{3DA59079-D842-4C58-80A0-1F11F7C90CE7}" srcOrd="2" destOrd="0" parTransId="{AD8376E1-01E3-45AF-9A6A-026F39DB48B4}" sibTransId="{F7EDB59E-DEBF-4ED8-B634-50B2EF67EC14}"/>
    <dgm:cxn modelId="{64E3AF86-2399-4328-AC1A-20C06B99B8A7}" type="presOf" srcId="{6DB9DBF2-573D-4DE7-B553-4E65C00BDFCE}" destId="{9B2579DA-9C34-4998-8163-7E101EB17170}" srcOrd="0" destOrd="0" presId="urn:microsoft.com/office/officeart/2018/2/layout/IconLabelList"/>
    <dgm:cxn modelId="{6BF3FFC4-44AE-4AAC-A8E1-AA8F31816259}" srcId="{6DB9DBF2-573D-4DE7-B553-4E65C00BDFCE}" destId="{CD58531E-13B2-4F6D-97D5-CC52519DB8B2}" srcOrd="0" destOrd="0" parTransId="{37467483-0C00-454D-A9D2-4F9FB4E89EB5}" sibTransId="{E029279C-1AEE-46E7-9256-A24C70621667}"/>
    <dgm:cxn modelId="{6A1B7BD2-8E41-4E6C-860B-393B50A0207E}" type="presOf" srcId="{CF1087CE-0A42-472C-8C76-93567C3A4B9F}" destId="{6EEF5D2C-1C9B-4CDD-995E-26B1A519B2EE}" srcOrd="0" destOrd="0" presId="urn:microsoft.com/office/officeart/2018/2/layout/IconLabelList"/>
    <dgm:cxn modelId="{341C91D3-5A71-44CF-9DC0-1007192790A6}" srcId="{6DB9DBF2-573D-4DE7-B553-4E65C00BDFCE}" destId="{CF1087CE-0A42-472C-8C76-93567C3A4B9F}" srcOrd="4" destOrd="0" parTransId="{48761AB0-BBE7-4FC4-8866-4DEB23EB8E02}" sibTransId="{363FEFE2-1BD5-4E2C-80D0-C96A94B1E32D}"/>
    <dgm:cxn modelId="{F9657EEA-301A-4D11-AB0B-AC4233F52F5F}" srcId="{6DB9DBF2-573D-4DE7-B553-4E65C00BDFCE}" destId="{674ED2EF-818C-4FCE-9D0D-506C999C7959}" srcOrd="1" destOrd="0" parTransId="{90F659FB-821A-4689-BCE8-61D65BC08FDF}" sibTransId="{A60F0101-8926-40EA-80CA-716411342C97}"/>
    <dgm:cxn modelId="{C5A80405-4584-4B60-ABF9-21EFB9ED27BC}" type="presParOf" srcId="{9B2579DA-9C34-4998-8163-7E101EB17170}" destId="{CFD8F881-8343-45CC-B7BB-7CBA88924626}" srcOrd="0" destOrd="0" presId="urn:microsoft.com/office/officeart/2018/2/layout/IconLabelList"/>
    <dgm:cxn modelId="{AA44023F-F894-4F25-B4DC-7A0D003A5611}" type="presParOf" srcId="{CFD8F881-8343-45CC-B7BB-7CBA88924626}" destId="{64F1E430-709F-4379-BB5F-F54642670B53}" srcOrd="0" destOrd="0" presId="urn:microsoft.com/office/officeart/2018/2/layout/IconLabelList"/>
    <dgm:cxn modelId="{62D3C5EC-E242-4AEB-BC4D-EB8E14A3E90D}" type="presParOf" srcId="{CFD8F881-8343-45CC-B7BB-7CBA88924626}" destId="{F404D77B-7D03-4ED0-A67A-168521800934}" srcOrd="1" destOrd="0" presId="urn:microsoft.com/office/officeart/2018/2/layout/IconLabelList"/>
    <dgm:cxn modelId="{73FB88C6-DF57-4A0F-A789-FBC9BF9A9AC0}" type="presParOf" srcId="{CFD8F881-8343-45CC-B7BB-7CBA88924626}" destId="{8D680562-EB57-4CEC-8FB2-AF4C8D5A9FC6}" srcOrd="2" destOrd="0" presId="urn:microsoft.com/office/officeart/2018/2/layout/IconLabelList"/>
    <dgm:cxn modelId="{3AEDA176-6EF7-484B-8491-74923D04F958}" type="presParOf" srcId="{9B2579DA-9C34-4998-8163-7E101EB17170}" destId="{2D942B8E-6B16-4AE5-B8BF-069FF09F6408}" srcOrd="1" destOrd="0" presId="urn:microsoft.com/office/officeart/2018/2/layout/IconLabelList"/>
    <dgm:cxn modelId="{0B826100-C1AE-4876-BAE6-80F72ED680ED}" type="presParOf" srcId="{9B2579DA-9C34-4998-8163-7E101EB17170}" destId="{F91C6175-0F68-4CC3-B195-5DAAEDA38FA2}" srcOrd="2" destOrd="0" presId="urn:microsoft.com/office/officeart/2018/2/layout/IconLabelList"/>
    <dgm:cxn modelId="{CBF4392F-6CC5-4DC9-9425-C73368F7A16E}" type="presParOf" srcId="{F91C6175-0F68-4CC3-B195-5DAAEDA38FA2}" destId="{82957AE4-5A94-4F85-A969-E14003E58E02}" srcOrd="0" destOrd="0" presId="urn:microsoft.com/office/officeart/2018/2/layout/IconLabelList"/>
    <dgm:cxn modelId="{4ED08091-EA42-41D6-B103-12B3E14CD46A}" type="presParOf" srcId="{F91C6175-0F68-4CC3-B195-5DAAEDA38FA2}" destId="{02ED2DD7-82AE-4DE3-85F5-85BBA30EBA48}" srcOrd="1" destOrd="0" presId="urn:microsoft.com/office/officeart/2018/2/layout/IconLabelList"/>
    <dgm:cxn modelId="{FFFDF12C-906A-4715-8D27-EA09B3376440}" type="presParOf" srcId="{F91C6175-0F68-4CC3-B195-5DAAEDA38FA2}" destId="{12F5F55B-0E14-4073-8130-2DB096930291}" srcOrd="2" destOrd="0" presId="urn:microsoft.com/office/officeart/2018/2/layout/IconLabelList"/>
    <dgm:cxn modelId="{710B5E9C-37D3-4147-98D8-D4CD926A24CF}" type="presParOf" srcId="{9B2579DA-9C34-4998-8163-7E101EB17170}" destId="{F46E585A-E9BC-49F1-B3D7-40A2FDF0504C}" srcOrd="3" destOrd="0" presId="urn:microsoft.com/office/officeart/2018/2/layout/IconLabelList"/>
    <dgm:cxn modelId="{13022843-2822-4565-8C09-62124621A43A}" type="presParOf" srcId="{9B2579DA-9C34-4998-8163-7E101EB17170}" destId="{317B49E7-BDC1-4818-8559-392F34AA8A48}" srcOrd="4" destOrd="0" presId="urn:microsoft.com/office/officeart/2018/2/layout/IconLabelList"/>
    <dgm:cxn modelId="{5ED8137A-8B21-4EFB-8526-5A7CDFF23F62}" type="presParOf" srcId="{317B49E7-BDC1-4818-8559-392F34AA8A48}" destId="{8F3778F2-CB74-4F64-AE90-B6236D401B9D}" srcOrd="0" destOrd="0" presId="urn:microsoft.com/office/officeart/2018/2/layout/IconLabelList"/>
    <dgm:cxn modelId="{452CB27E-25B1-452F-A9F8-5CD4EABC21D9}" type="presParOf" srcId="{317B49E7-BDC1-4818-8559-392F34AA8A48}" destId="{C08FCBB8-932E-4878-A90D-9D09741E7F60}" srcOrd="1" destOrd="0" presId="urn:microsoft.com/office/officeart/2018/2/layout/IconLabelList"/>
    <dgm:cxn modelId="{BE43656A-A0E0-496E-886B-F999BB43DA83}" type="presParOf" srcId="{317B49E7-BDC1-4818-8559-392F34AA8A48}" destId="{42F8DBF2-D470-459A-A933-016F71B4C155}" srcOrd="2" destOrd="0" presId="urn:microsoft.com/office/officeart/2018/2/layout/IconLabelList"/>
    <dgm:cxn modelId="{D0A3FA4F-4AE8-4AE4-9F88-819EA84DCBFB}" type="presParOf" srcId="{9B2579DA-9C34-4998-8163-7E101EB17170}" destId="{2A36C156-D0FA-4058-B713-AD57F12A389B}" srcOrd="5" destOrd="0" presId="urn:microsoft.com/office/officeart/2018/2/layout/IconLabelList"/>
    <dgm:cxn modelId="{0DD2EEA5-ED50-46EC-9F11-6959FFB5C998}" type="presParOf" srcId="{9B2579DA-9C34-4998-8163-7E101EB17170}" destId="{3F71F4FA-0D80-4E68-A263-3DCABC84627A}" srcOrd="6" destOrd="0" presId="urn:microsoft.com/office/officeart/2018/2/layout/IconLabelList"/>
    <dgm:cxn modelId="{4DC57E08-07E5-464E-B665-059B1636F163}" type="presParOf" srcId="{3F71F4FA-0D80-4E68-A263-3DCABC84627A}" destId="{839ED5F3-7FCA-4F80-89EE-455BCFE009A8}" srcOrd="0" destOrd="0" presId="urn:microsoft.com/office/officeart/2018/2/layout/IconLabelList"/>
    <dgm:cxn modelId="{47F0F40F-062E-44B9-9C32-03D6FB7B4943}" type="presParOf" srcId="{3F71F4FA-0D80-4E68-A263-3DCABC84627A}" destId="{4806D8AC-EA17-4B3B-8BFE-A25C6528AD4B}" srcOrd="1" destOrd="0" presId="urn:microsoft.com/office/officeart/2018/2/layout/IconLabelList"/>
    <dgm:cxn modelId="{7C94E63F-5B7D-459F-863A-7DD122025579}" type="presParOf" srcId="{3F71F4FA-0D80-4E68-A263-3DCABC84627A}" destId="{9EE63C5F-523D-48FD-96C0-BED1DE3DC51A}" srcOrd="2" destOrd="0" presId="urn:microsoft.com/office/officeart/2018/2/layout/IconLabelList"/>
    <dgm:cxn modelId="{32D5CE84-5D36-418C-A7C4-46C36C190042}" type="presParOf" srcId="{9B2579DA-9C34-4998-8163-7E101EB17170}" destId="{8633E094-BA7E-4B16-940D-C4AD91103A3E}" srcOrd="7" destOrd="0" presId="urn:microsoft.com/office/officeart/2018/2/layout/IconLabelList"/>
    <dgm:cxn modelId="{B0D5FA22-94A1-47E5-B991-2C56EE8F8FE0}" type="presParOf" srcId="{9B2579DA-9C34-4998-8163-7E101EB17170}" destId="{86DC5D8B-20D2-47FA-91D4-3035176A1B07}" srcOrd="8" destOrd="0" presId="urn:microsoft.com/office/officeart/2018/2/layout/IconLabelList"/>
    <dgm:cxn modelId="{C2AFD710-1849-451D-8E3E-D21E20609B4D}" type="presParOf" srcId="{86DC5D8B-20D2-47FA-91D4-3035176A1B07}" destId="{1D133186-B6ED-4B8C-90F5-D948B3313AEB}" srcOrd="0" destOrd="0" presId="urn:microsoft.com/office/officeart/2018/2/layout/IconLabelList"/>
    <dgm:cxn modelId="{3F37B9BA-F2C8-4EA2-9EFC-E31DEE966DDB}" type="presParOf" srcId="{86DC5D8B-20D2-47FA-91D4-3035176A1B07}" destId="{4F5808A8-168D-4D19-A583-3F42B7CCD0BF}" srcOrd="1" destOrd="0" presId="urn:microsoft.com/office/officeart/2018/2/layout/IconLabelList"/>
    <dgm:cxn modelId="{88DFC2A0-06CD-42A0-9048-A777F0F9375F}" type="presParOf" srcId="{86DC5D8B-20D2-47FA-91D4-3035176A1B07}" destId="{6EEF5D2C-1C9B-4CDD-995E-26B1A519B2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22342A-F9B8-4E9B-BE87-6990E4FB0D7A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DB9C457-67FB-4A7A-8287-9953DC8122B2}">
      <dgm:prSet/>
      <dgm:spPr/>
      <dgm:t>
        <a:bodyPr/>
        <a:lstStyle/>
        <a:p>
          <a:r>
            <a:rPr lang="en-US" b="0" i="0" baseline="0" dirty="0"/>
            <a:t>MULTIPLE LINEAR REGRESSION</a:t>
          </a:r>
        </a:p>
      </dgm:t>
    </dgm:pt>
    <dgm:pt modelId="{43823B0C-FBDF-4564-8849-1CB45229CDC4}" type="parTrans" cxnId="{1252804D-E1C3-46D1-A7E3-A2FE54BAB3E3}">
      <dgm:prSet/>
      <dgm:spPr/>
      <dgm:t>
        <a:bodyPr/>
        <a:lstStyle/>
        <a:p>
          <a:endParaRPr lang="en-IN"/>
        </a:p>
      </dgm:t>
    </dgm:pt>
    <dgm:pt modelId="{F6E8837C-C540-4027-A3B8-9B3A1A18F05D}" type="sibTrans" cxnId="{1252804D-E1C3-46D1-A7E3-A2FE54BAB3E3}">
      <dgm:prSet/>
      <dgm:spPr/>
      <dgm:t>
        <a:bodyPr/>
        <a:lstStyle/>
        <a:p>
          <a:endParaRPr lang="en-IN"/>
        </a:p>
      </dgm:t>
    </dgm:pt>
    <dgm:pt modelId="{7693B993-C43E-4B0A-98F5-391436C45F97}">
      <dgm:prSet/>
      <dgm:spPr/>
      <dgm:t>
        <a:bodyPr/>
        <a:lstStyle/>
        <a:p>
          <a:r>
            <a:rPr lang="en-US" b="0" i="0" baseline="0"/>
            <a:t>RANDOM FOREST REGRESSOR</a:t>
          </a:r>
          <a:endParaRPr lang="en-US" b="0" i="0" baseline="0" dirty="0"/>
        </a:p>
      </dgm:t>
    </dgm:pt>
    <dgm:pt modelId="{0971ED35-0389-499E-AE48-4AA7C35E1A05}" type="parTrans" cxnId="{3C023002-5155-4269-934D-28E23CD5D9BA}">
      <dgm:prSet/>
      <dgm:spPr/>
      <dgm:t>
        <a:bodyPr/>
        <a:lstStyle/>
        <a:p>
          <a:endParaRPr lang="en-IN"/>
        </a:p>
      </dgm:t>
    </dgm:pt>
    <dgm:pt modelId="{9D8D127C-3E0F-468E-A7E3-AE690B010134}" type="sibTrans" cxnId="{3C023002-5155-4269-934D-28E23CD5D9BA}">
      <dgm:prSet/>
      <dgm:spPr/>
      <dgm:t>
        <a:bodyPr/>
        <a:lstStyle/>
        <a:p>
          <a:endParaRPr lang="en-IN"/>
        </a:p>
      </dgm:t>
    </dgm:pt>
    <dgm:pt modelId="{D1377A9B-CD8D-4272-8572-2F8E990BAAD5}">
      <dgm:prSet/>
      <dgm:spPr/>
      <dgm:t>
        <a:bodyPr/>
        <a:lstStyle/>
        <a:p>
          <a:r>
            <a:rPr lang="en-US" b="0" i="0" baseline="0"/>
            <a:t>GRADIENT BOOSTING DECISION TREE</a:t>
          </a:r>
          <a:endParaRPr lang="en-US" b="0" i="0" baseline="0" dirty="0"/>
        </a:p>
      </dgm:t>
    </dgm:pt>
    <dgm:pt modelId="{1765071F-8663-4E1C-B5B0-F5251DF53125}" type="parTrans" cxnId="{DA1102E4-21FE-4D6F-BB26-E4D38969E7F7}">
      <dgm:prSet/>
      <dgm:spPr/>
      <dgm:t>
        <a:bodyPr/>
        <a:lstStyle/>
        <a:p>
          <a:endParaRPr lang="en-IN"/>
        </a:p>
      </dgm:t>
    </dgm:pt>
    <dgm:pt modelId="{639FA047-5918-4D56-9D4A-76A64655A334}" type="sibTrans" cxnId="{DA1102E4-21FE-4D6F-BB26-E4D38969E7F7}">
      <dgm:prSet/>
      <dgm:spPr/>
      <dgm:t>
        <a:bodyPr/>
        <a:lstStyle/>
        <a:p>
          <a:endParaRPr lang="en-IN"/>
        </a:p>
      </dgm:t>
    </dgm:pt>
    <dgm:pt modelId="{7BE9507F-1F4F-4779-9037-E44C7B5E21AB}" type="pres">
      <dgm:prSet presAssocID="{6322342A-F9B8-4E9B-BE87-6990E4FB0D7A}" presName="linear" presStyleCnt="0">
        <dgm:presLayoutVars>
          <dgm:dir/>
          <dgm:animLvl val="lvl"/>
          <dgm:resizeHandles val="exact"/>
        </dgm:presLayoutVars>
      </dgm:prSet>
      <dgm:spPr/>
    </dgm:pt>
    <dgm:pt modelId="{A27CBE7C-BF8E-4E96-A32F-6501A1A28E44}" type="pres">
      <dgm:prSet presAssocID="{4DB9C457-67FB-4A7A-8287-9953DC8122B2}" presName="parentLin" presStyleCnt="0"/>
      <dgm:spPr/>
    </dgm:pt>
    <dgm:pt modelId="{7DD0BBF4-5095-428B-B0E9-9BB42A3BD2EC}" type="pres">
      <dgm:prSet presAssocID="{4DB9C457-67FB-4A7A-8287-9953DC8122B2}" presName="parentLeftMargin" presStyleLbl="node1" presStyleIdx="0" presStyleCnt="3"/>
      <dgm:spPr/>
    </dgm:pt>
    <dgm:pt modelId="{D99F93D9-4F6B-4812-AD2B-BBBB7D6CA8F6}" type="pres">
      <dgm:prSet presAssocID="{4DB9C457-67FB-4A7A-8287-9953DC8122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025C75-DF66-4C33-933A-0BE7FCE9CA11}" type="pres">
      <dgm:prSet presAssocID="{4DB9C457-67FB-4A7A-8287-9953DC8122B2}" presName="negativeSpace" presStyleCnt="0"/>
      <dgm:spPr/>
    </dgm:pt>
    <dgm:pt modelId="{E837F711-B790-4327-B80B-45AE18915CEB}" type="pres">
      <dgm:prSet presAssocID="{4DB9C457-67FB-4A7A-8287-9953DC8122B2}" presName="childText" presStyleLbl="conFgAcc1" presStyleIdx="0" presStyleCnt="3">
        <dgm:presLayoutVars>
          <dgm:bulletEnabled val="1"/>
        </dgm:presLayoutVars>
      </dgm:prSet>
      <dgm:spPr/>
    </dgm:pt>
    <dgm:pt modelId="{4654220C-3F2E-4195-B9B5-BEFDA050F753}" type="pres">
      <dgm:prSet presAssocID="{F6E8837C-C540-4027-A3B8-9B3A1A18F05D}" presName="spaceBetweenRectangles" presStyleCnt="0"/>
      <dgm:spPr/>
    </dgm:pt>
    <dgm:pt modelId="{060E4525-A8A5-42CB-AAC4-E5566FC8DC91}" type="pres">
      <dgm:prSet presAssocID="{7693B993-C43E-4B0A-98F5-391436C45F97}" presName="parentLin" presStyleCnt="0"/>
      <dgm:spPr/>
    </dgm:pt>
    <dgm:pt modelId="{72F5942C-B803-4B32-973D-B8D566B6EDD3}" type="pres">
      <dgm:prSet presAssocID="{7693B993-C43E-4B0A-98F5-391436C45F97}" presName="parentLeftMargin" presStyleLbl="node1" presStyleIdx="0" presStyleCnt="3"/>
      <dgm:spPr/>
    </dgm:pt>
    <dgm:pt modelId="{5CD26799-85A8-4130-9B0C-8DF0A8CDC6A0}" type="pres">
      <dgm:prSet presAssocID="{7693B993-C43E-4B0A-98F5-391436C45F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9D3912-6EAA-406D-BFC3-A9173CBC5534}" type="pres">
      <dgm:prSet presAssocID="{7693B993-C43E-4B0A-98F5-391436C45F97}" presName="negativeSpace" presStyleCnt="0"/>
      <dgm:spPr/>
    </dgm:pt>
    <dgm:pt modelId="{91D88784-8265-41A2-AC10-BE8A27D6352E}" type="pres">
      <dgm:prSet presAssocID="{7693B993-C43E-4B0A-98F5-391436C45F97}" presName="childText" presStyleLbl="conFgAcc1" presStyleIdx="1" presStyleCnt="3">
        <dgm:presLayoutVars>
          <dgm:bulletEnabled val="1"/>
        </dgm:presLayoutVars>
      </dgm:prSet>
      <dgm:spPr/>
    </dgm:pt>
    <dgm:pt modelId="{2B196994-B9AD-4640-966C-8CAE368E6506}" type="pres">
      <dgm:prSet presAssocID="{9D8D127C-3E0F-468E-A7E3-AE690B010134}" presName="spaceBetweenRectangles" presStyleCnt="0"/>
      <dgm:spPr/>
    </dgm:pt>
    <dgm:pt modelId="{4F289313-CE91-4A81-8E58-2745F417BA9C}" type="pres">
      <dgm:prSet presAssocID="{D1377A9B-CD8D-4272-8572-2F8E990BAAD5}" presName="parentLin" presStyleCnt="0"/>
      <dgm:spPr/>
    </dgm:pt>
    <dgm:pt modelId="{4F419141-A08B-4987-AC59-4419FFBAF933}" type="pres">
      <dgm:prSet presAssocID="{D1377A9B-CD8D-4272-8572-2F8E990BAAD5}" presName="parentLeftMargin" presStyleLbl="node1" presStyleIdx="1" presStyleCnt="3"/>
      <dgm:spPr/>
    </dgm:pt>
    <dgm:pt modelId="{8658C1BE-72D9-457F-8D9C-C36F03256495}" type="pres">
      <dgm:prSet presAssocID="{D1377A9B-CD8D-4272-8572-2F8E990BAAD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274122-9784-41E3-81E3-817BD30820E5}" type="pres">
      <dgm:prSet presAssocID="{D1377A9B-CD8D-4272-8572-2F8E990BAAD5}" presName="negativeSpace" presStyleCnt="0"/>
      <dgm:spPr/>
    </dgm:pt>
    <dgm:pt modelId="{CB502FA4-2E3D-4862-919F-8A76A8E3959A}" type="pres">
      <dgm:prSet presAssocID="{D1377A9B-CD8D-4272-8572-2F8E990BAAD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C023002-5155-4269-934D-28E23CD5D9BA}" srcId="{6322342A-F9B8-4E9B-BE87-6990E4FB0D7A}" destId="{7693B993-C43E-4B0A-98F5-391436C45F97}" srcOrd="1" destOrd="0" parTransId="{0971ED35-0389-499E-AE48-4AA7C35E1A05}" sibTransId="{9D8D127C-3E0F-468E-A7E3-AE690B010134}"/>
    <dgm:cxn modelId="{5A11375F-4C80-4558-A81A-E9AAC0315F42}" type="presOf" srcId="{7693B993-C43E-4B0A-98F5-391436C45F97}" destId="{72F5942C-B803-4B32-973D-B8D566B6EDD3}" srcOrd="0" destOrd="0" presId="urn:microsoft.com/office/officeart/2005/8/layout/list1"/>
    <dgm:cxn modelId="{AE647741-B8C9-4F7E-89E4-5E936EB694B9}" type="presOf" srcId="{D1377A9B-CD8D-4272-8572-2F8E990BAAD5}" destId="{8658C1BE-72D9-457F-8D9C-C36F03256495}" srcOrd="1" destOrd="0" presId="urn:microsoft.com/office/officeart/2005/8/layout/list1"/>
    <dgm:cxn modelId="{1252804D-E1C3-46D1-A7E3-A2FE54BAB3E3}" srcId="{6322342A-F9B8-4E9B-BE87-6990E4FB0D7A}" destId="{4DB9C457-67FB-4A7A-8287-9953DC8122B2}" srcOrd="0" destOrd="0" parTransId="{43823B0C-FBDF-4564-8849-1CB45229CDC4}" sibTransId="{F6E8837C-C540-4027-A3B8-9B3A1A18F05D}"/>
    <dgm:cxn modelId="{630EFFA2-463F-4999-932A-EF91E22F40EB}" type="presOf" srcId="{7693B993-C43E-4B0A-98F5-391436C45F97}" destId="{5CD26799-85A8-4130-9B0C-8DF0A8CDC6A0}" srcOrd="1" destOrd="0" presId="urn:microsoft.com/office/officeart/2005/8/layout/list1"/>
    <dgm:cxn modelId="{30EB93A5-E9E9-4884-9AA1-4A44A8CD6904}" type="presOf" srcId="{D1377A9B-CD8D-4272-8572-2F8E990BAAD5}" destId="{4F419141-A08B-4987-AC59-4419FFBAF933}" srcOrd="0" destOrd="0" presId="urn:microsoft.com/office/officeart/2005/8/layout/list1"/>
    <dgm:cxn modelId="{15F108B1-08EE-4304-BF21-C32863888314}" type="presOf" srcId="{4DB9C457-67FB-4A7A-8287-9953DC8122B2}" destId="{D99F93D9-4F6B-4812-AD2B-BBBB7D6CA8F6}" srcOrd="1" destOrd="0" presId="urn:microsoft.com/office/officeart/2005/8/layout/list1"/>
    <dgm:cxn modelId="{E36E6CB1-B210-43B1-A087-B8E2A5A5841E}" type="presOf" srcId="{4DB9C457-67FB-4A7A-8287-9953DC8122B2}" destId="{7DD0BBF4-5095-428B-B0E9-9BB42A3BD2EC}" srcOrd="0" destOrd="0" presId="urn:microsoft.com/office/officeart/2005/8/layout/list1"/>
    <dgm:cxn modelId="{D06068B6-5AB8-4ED3-A54A-4BF7C318DB16}" type="presOf" srcId="{6322342A-F9B8-4E9B-BE87-6990E4FB0D7A}" destId="{7BE9507F-1F4F-4779-9037-E44C7B5E21AB}" srcOrd="0" destOrd="0" presId="urn:microsoft.com/office/officeart/2005/8/layout/list1"/>
    <dgm:cxn modelId="{DA1102E4-21FE-4D6F-BB26-E4D38969E7F7}" srcId="{6322342A-F9B8-4E9B-BE87-6990E4FB0D7A}" destId="{D1377A9B-CD8D-4272-8572-2F8E990BAAD5}" srcOrd="2" destOrd="0" parTransId="{1765071F-8663-4E1C-B5B0-F5251DF53125}" sibTransId="{639FA047-5918-4D56-9D4A-76A64655A334}"/>
    <dgm:cxn modelId="{7EE495CB-63CA-49FF-99ED-0B07878C7F0C}" type="presParOf" srcId="{7BE9507F-1F4F-4779-9037-E44C7B5E21AB}" destId="{A27CBE7C-BF8E-4E96-A32F-6501A1A28E44}" srcOrd="0" destOrd="0" presId="urn:microsoft.com/office/officeart/2005/8/layout/list1"/>
    <dgm:cxn modelId="{83747453-A118-4CB7-AE91-04E9687BBCBD}" type="presParOf" srcId="{A27CBE7C-BF8E-4E96-A32F-6501A1A28E44}" destId="{7DD0BBF4-5095-428B-B0E9-9BB42A3BD2EC}" srcOrd="0" destOrd="0" presId="urn:microsoft.com/office/officeart/2005/8/layout/list1"/>
    <dgm:cxn modelId="{608E4083-3BEC-448D-AB67-485F5E8CA726}" type="presParOf" srcId="{A27CBE7C-BF8E-4E96-A32F-6501A1A28E44}" destId="{D99F93D9-4F6B-4812-AD2B-BBBB7D6CA8F6}" srcOrd="1" destOrd="0" presId="urn:microsoft.com/office/officeart/2005/8/layout/list1"/>
    <dgm:cxn modelId="{2C98EF64-9B7A-440E-8706-AAADD439A8C9}" type="presParOf" srcId="{7BE9507F-1F4F-4779-9037-E44C7B5E21AB}" destId="{EB025C75-DF66-4C33-933A-0BE7FCE9CA11}" srcOrd="1" destOrd="0" presId="urn:microsoft.com/office/officeart/2005/8/layout/list1"/>
    <dgm:cxn modelId="{E21AA582-0E38-455D-95A6-78C066F31C62}" type="presParOf" srcId="{7BE9507F-1F4F-4779-9037-E44C7B5E21AB}" destId="{E837F711-B790-4327-B80B-45AE18915CEB}" srcOrd="2" destOrd="0" presId="urn:microsoft.com/office/officeart/2005/8/layout/list1"/>
    <dgm:cxn modelId="{576D2060-CCFF-48B9-8E9A-E5D52F6980AD}" type="presParOf" srcId="{7BE9507F-1F4F-4779-9037-E44C7B5E21AB}" destId="{4654220C-3F2E-4195-B9B5-BEFDA050F753}" srcOrd="3" destOrd="0" presId="urn:microsoft.com/office/officeart/2005/8/layout/list1"/>
    <dgm:cxn modelId="{C991FCC8-083B-44D7-BE60-3A83760590B2}" type="presParOf" srcId="{7BE9507F-1F4F-4779-9037-E44C7B5E21AB}" destId="{060E4525-A8A5-42CB-AAC4-E5566FC8DC91}" srcOrd="4" destOrd="0" presId="urn:microsoft.com/office/officeart/2005/8/layout/list1"/>
    <dgm:cxn modelId="{5D0AC693-6CE0-4D8C-B037-4B280DBD3067}" type="presParOf" srcId="{060E4525-A8A5-42CB-AAC4-E5566FC8DC91}" destId="{72F5942C-B803-4B32-973D-B8D566B6EDD3}" srcOrd="0" destOrd="0" presId="urn:microsoft.com/office/officeart/2005/8/layout/list1"/>
    <dgm:cxn modelId="{F014EB3C-F56B-4F92-AD16-5C2C9DCAECF0}" type="presParOf" srcId="{060E4525-A8A5-42CB-AAC4-E5566FC8DC91}" destId="{5CD26799-85A8-4130-9B0C-8DF0A8CDC6A0}" srcOrd="1" destOrd="0" presId="urn:microsoft.com/office/officeart/2005/8/layout/list1"/>
    <dgm:cxn modelId="{B254E420-9582-4FA2-A6A9-A1C541432C2B}" type="presParOf" srcId="{7BE9507F-1F4F-4779-9037-E44C7B5E21AB}" destId="{759D3912-6EAA-406D-BFC3-A9173CBC5534}" srcOrd="5" destOrd="0" presId="urn:microsoft.com/office/officeart/2005/8/layout/list1"/>
    <dgm:cxn modelId="{17517DC5-D462-4E9A-A2F0-1C983FE8D740}" type="presParOf" srcId="{7BE9507F-1F4F-4779-9037-E44C7B5E21AB}" destId="{91D88784-8265-41A2-AC10-BE8A27D6352E}" srcOrd="6" destOrd="0" presId="urn:microsoft.com/office/officeart/2005/8/layout/list1"/>
    <dgm:cxn modelId="{15F58E39-4542-4B4A-9E6E-3240959FBE9B}" type="presParOf" srcId="{7BE9507F-1F4F-4779-9037-E44C7B5E21AB}" destId="{2B196994-B9AD-4640-966C-8CAE368E6506}" srcOrd="7" destOrd="0" presId="urn:microsoft.com/office/officeart/2005/8/layout/list1"/>
    <dgm:cxn modelId="{38E60FD2-DACE-4A83-B883-3917F42C308E}" type="presParOf" srcId="{7BE9507F-1F4F-4779-9037-E44C7B5E21AB}" destId="{4F289313-CE91-4A81-8E58-2745F417BA9C}" srcOrd="8" destOrd="0" presId="urn:microsoft.com/office/officeart/2005/8/layout/list1"/>
    <dgm:cxn modelId="{F43CA7B0-5D6D-4467-9A4B-76B645B6723E}" type="presParOf" srcId="{4F289313-CE91-4A81-8E58-2745F417BA9C}" destId="{4F419141-A08B-4987-AC59-4419FFBAF933}" srcOrd="0" destOrd="0" presId="urn:microsoft.com/office/officeart/2005/8/layout/list1"/>
    <dgm:cxn modelId="{FE6C7F7B-68C7-415F-ADF0-79CFADD2143D}" type="presParOf" srcId="{4F289313-CE91-4A81-8E58-2745F417BA9C}" destId="{8658C1BE-72D9-457F-8D9C-C36F03256495}" srcOrd="1" destOrd="0" presId="urn:microsoft.com/office/officeart/2005/8/layout/list1"/>
    <dgm:cxn modelId="{4B81EAA0-F335-46E8-B2F5-A0153A3BE199}" type="presParOf" srcId="{7BE9507F-1F4F-4779-9037-E44C7B5E21AB}" destId="{A6274122-9784-41E3-81E3-817BD30820E5}" srcOrd="9" destOrd="0" presId="urn:microsoft.com/office/officeart/2005/8/layout/list1"/>
    <dgm:cxn modelId="{F38C29AB-EA32-4D0F-A353-8674B23B4A7A}" type="presParOf" srcId="{7BE9507F-1F4F-4779-9037-E44C7B5E21AB}" destId="{CB502FA4-2E3D-4862-919F-8A76A8E395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5FD94C-1782-443F-8934-F1EB0F2D99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789EC79-97EE-4D43-B618-9A59238D8801}">
      <dgm:prSet custT="1"/>
      <dgm:spPr/>
      <dgm:t>
        <a:bodyPr/>
        <a:lstStyle/>
        <a:p>
          <a:r>
            <a:rPr lang="en-IN" sz="2000" b="0" dirty="0"/>
            <a:t>FOR EACH MODEL</a:t>
          </a:r>
        </a:p>
      </dgm:t>
    </dgm:pt>
    <dgm:pt modelId="{F81E24B8-738B-4BEF-8D88-70F708DC26D4}" type="parTrans" cxnId="{FB21EF78-2E83-42F3-ADEB-D3C92534CE43}">
      <dgm:prSet/>
      <dgm:spPr/>
      <dgm:t>
        <a:bodyPr/>
        <a:lstStyle/>
        <a:p>
          <a:endParaRPr lang="en-IN"/>
        </a:p>
      </dgm:t>
    </dgm:pt>
    <dgm:pt modelId="{D1432887-50B2-41C7-BE87-49190A706392}" type="sibTrans" cxnId="{FB21EF78-2E83-42F3-ADEB-D3C92534CE43}">
      <dgm:prSet/>
      <dgm:spPr/>
      <dgm:t>
        <a:bodyPr/>
        <a:lstStyle/>
        <a:p>
          <a:endParaRPr lang="en-IN"/>
        </a:p>
      </dgm:t>
    </dgm:pt>
    <dgm:pt modelId="{CC88EA52-5D9E-4F22-AC39-D0313786C772}">
      <dgm:prSet custT="1"/>
      <dgm:spPr/>
      <dgm:t>
        <a:bodyPr/>
        <a:lstStyle/>
        <a:p>
          <a:r>
            <a:rPr lang="en-US" sz="1600" baseline="0" dirty="0"/>
            <a:t>Model training</a:t>
          </a:r>
          <a:endParaRPr lang="en-IN" sz="1600" dirty="0"/>
        </a:p>
      </dgm:t>
    </dgm:pt>
    <dgm:pt modelId="{E5BAD8B0-CE12-4319-8EEC-F804FAC657A2}" type="parTrans" cxnId="{FB904F7B-8840-4A91-BEC8-C280966B53DA}">
      <dgm:prSet/>
      <dgm:spPr/>
      <dgm:t>
        <a:bodyPr/>
        <a:lstStyle/>
        <a:p>
          <a:endParaRPr lang="en-IN"/>
        </a:p>
      </dgm:t>
    </dgm:pt>
    <dgm:pt modelId="{A78621A7-49E3-4BD9-8470-8EC3A1F0015E}" type="sibTrans" cxnId="{FB904F7B-8840-4A91-BEC8-C280966B53DA}">
      <dgm:prSet/>
      <dgm:spPr/>
      <dgm:t>
        <a:bodyPr/>
        <a:lstStyle/>
        <a:p>
          <a:endParaRPr lang="en-IN"/>
        </a:p>
      </dgm:t>
    </dgm:pt>
    <dgm:pt modelId="{874F99A9-95CA-4E6C-A575-30333358F804}">
      <dgm:prSet custT="1"/>
      <dgm:spPr/>
      <dgm:t>
        <a:bodyPr/>
        <a:lstStyle/>
        <a:p>
          <a:r>
            <a:rPr lang="en-US" sz="1600" baseline="0" dirty="0"/>
            <a:t>Predictive analysis</a:t>
          </a:r>
          <a:endParaRPr lang="en-IN" sz="1600" dirty="0"/>
        </a:p>
      </dgm:t>
    </dgm:pt>
    <dgm:pt modelId="{A08293C2-29AB-4514-843A-68990FF2E4C1}" type="parTrans" cxnId="{E084F446-B879-4F21-8A5A-9515046D22CE}">
      <dgm:prSet/>
      <dgm:spPr/>
      <dgm:t>
        <a:bodyPr/>
        <a:lstStyle/>
        <a:p>
          <a:endParaRPr lang="en-IN"/>
        </a:p>
      </dgm:t>
    </dgm:pt>
    <dgm:pt modelId="{F9FAE92F-7F23-4786-8399-8A0DC3787262}" type="sibTrans" cxnId="{E084F446-B879-4F21-8A5A-9515046D22CE}">
      <dgm:prSet/>
      <dgm:spPr/>
      <dgm:t>
        <a:bodyPr/>
        <a:lstStyle/>
        <a:p>
          <a:endParaRPr lang="en-IN"/>
        </a:p>
      </dgm:t>
    </dgm:pt>
    <dgm:pt modelId="{D1697ED2-4418-40CB-B33B-0B813A31DBD3}">
      <dgm:prSet custT="1"/>
      <dgm:spPr/>
      <dgm:t>
        <a:bodyPr/>
        <a:lstStyle/>
        <a:p>
          <a:endParaRPr lang="en-IN" sz="1600" dirty="0"/>
        </a:p>
      </dgm:t>
    </dgm:pt>
    <dgm:pt modelId="{80DB875A-FEF8-405F-A462-2540165AB8D7}" type="parTrans" cxnId="{8CB41BEE-6508-4130-A62B-BD8475A4A9D3}">
      <dgm:prSet/>
      <dgm:spPr/>
      <dgm:t>
        <a:bodyPr/>
        <a:lstStyle/>
        <a:p>
          <a:endParaRPr lang="en-IN"/>
        </a:p>
      </dgm:t>
    </dgm:pt>
    <dgm:pt modelId="{C7ECEFB3-EF1D-4602-B8FF-ADD4AEBDDE9D}" type="sibTrans" cxnId="{8CB41BEE-6508-4130-A62B-BD8475A4A9D3}">
      <dgm:prSet/>
      <dgm:spPr/>
      <dgm:t>
        <a:bodyPr/>
        <a:lstStyle/>
        <a:p>
          <a:endParaRPr lang="en-IN"/>
        </a:p>
      </dgm:t>
    </dgm:pt>
    <dgm:pt modelId="{95AE59D4-9120-446E-B908-C196103842AC}" type="pres">
      <dgm:prSet presAssocID="{1E5FD94C-1782-443F-8934-F1EB0F2D9970}" presName="linear" presStyleCnt="0">
        <dgm:presLayoutVars>
          <dgm:animLvl val="lvl"/>
          <dgm:resizeHandles val="exact"/>
        </dgm:presLayoutVars>
      </dgm:prSet>
      <dgm:spPr/>
    </dgm:pt>
    <dgm:pt modelId="{A58F5783-8D01-4718-9D68-8C523381B486}" type="pres">
      <dgm:prSet presAssocID="{5789EC79-97EE-4D43-B618-9A59238D8801}" presName="parentText" presStyleLbl="node1" presStyleIdx="0" presStyleCnt="1" custScaleX="82781" custScaleY="68337" custLinFactNeighborX="-3509" custLinFactNeighborY="-1788">
        <dgm:presLayoutVars>
          <dgm:chMax val="0"/>
          <dgm:bulletEnabled val="1"/>
        </dgm:presLayoutVars>
      </dgm:prSet>
      <dgm:spPr/>
    </dgm:pt>
    <dgm:pt modelId="{E9575C09-D588-4C1A-9691-52B83DDAEF88}" type="pres">
      <dgm:prSet presAssocID="{5789EC79-97EE-4D43-B618-9A59238D880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FA93D10-2B79-4F90-8E80-BA0ADE99EE52}" type="presOf" srcId="{874F99A9-95CA-4E6C-A575-30333358F804}" destId="{E9575C09-D588-4C1A-9691-52B83DDAEF88}" srcOrd="0" destOrd="2" presId="urn:microsoft.com/office/officeart/2005/8/layout/vList2"/>
    <dgm:cxn modelId="{5949081C-0A36-4879-B1CB-462A411DF5E3}" type="presOf" srcId="{D1697ED2-4418-40CB-B33B-0B813A31DBD3}" destId="{E9575C09-D588-4C1A-9691-52B83DDAEF88}" srcOrd="0" destOrd="0" presId="urn:microsoft.com/office/officeart/2005/8/layout/vList2"/>
    <dgm:cxn modelId="{E084F446-B879-4F21-8A5A-9515046D22CE}" srcId="{5789EC79-97EE-4D43-B618-9A59238D8801}" destId="{874F99A9-95CA-4E6C-A575-30333358F804}" srcOrd="2" destOrd="0" parTransId="{A08293C2-29AB-4514-843A-68990FF2E4C1}" sibTransId="{F9FAE92F-7F23-4786-8399-8A0DC3787262}"/>
    <dgm:cxn modelId="{7BA20578-A844-4DB5-B909-0F99C42255DB}" type="presOf" srcId="{1E5FD94C-1782-443F-8934-F1EB0F2D9970}" destId="{95AE59D4-9120-446E-B908-C196103842AC}" srcOrd="0" destOrd="0" presId="urn:microsoft.com/office/officeart/2005/8/layout/vList2"/>
    <dgm:cxn modelId="{FB21EF78-2E83-42F3-ADEB-D3C92534CE43}" srcId="{1E5FD94C-1782-443F-8934-F1EB0F2D9970}" destId="{5789EC79-97EE-4D43-B618-9A59238D8801}" srcOrd="0" destOrd="0" parTransId="{F81E24B8-738B-4BEF-8D88-70F708DC26D4}" sibTransId="{D1432887-50B2-41C7-BE87-49190A706392}"/>
    <dgm:cxn modelId="{FB904F7B-8840-4A91-BEC8-C280966B53DA}" srcId="{5789EC79-97EE-4D43-B618-9A59238D8801}" destId="{CC88EA52-5D9E-4F22-AC39-D0313786C772}" srcOrd="1" destOrd="0" parTransId="{E5BAD8B0-CE12-4319-8EEC-F804FAC657A2}" sibTransId="{A78621A7-49E3-4BD9-8470-8EC3A1F0015E}"/>
    <dgm:cxn modelId="{A6D311BF-6719-4C6B-83D1-3572A41EDAA3}" type="presOf" srcId="{CC88EA52-5D9E-4F22-AC39-D0313786C772}" destId="{E9575C09-D588-4C1A-9691-52B83DDAEF88}" srcOrd="0" destOrd="1" presId="urn:microsoft.com/office/officeart/2005/8/layout/vList2"/>
    <dgm:cxn modelId="{FC329BDB-7C5B-4B27-83D9-00D8B3E4993E}" type="presOf" srcId="{5789EC79-97EE-4D43-B618-9A59238D8801}" destId="{A58F5783-8D01-4718-9D68-8C523381B486}" srcOrd="0" destOrd="0" presId="urn:microsoft.com/office/officeart/2005/8/layout/vList2"/>
    <dgm:cxn modelId="{8CB41BEE-6508-4130-A62B-BD8475A4A9D3}" srcId="{5789EC79-97EE-4D43-B618-9A59238D8801}" destId="{D1697ED2-4418-40CB-B33B-0B813A31DBD3}" srcOrd="0" destOrd="0" parTransId="{80DB875A-FEF8-405F-A462-2540165AB8D7}" sibTransId="{C7ECEFB3-EF1D-4602-B8FF-ADD4AEBDDE9D}"/>
    <dgm:cxn modelId="{149A4D4B-DA0D-42DC-ACF2-C3C454016D36}" type="presParOf" srcId="{95AE59D4-9120-446E-B908-C196103842AC}" destId="{A58F5783-8D01-4718-9D68-8C523381B486}" srcOrd="0" destOrd="0" presId="urn:microsoft.com/office/officeart/2005/8/layout/vList2"/>
    <dgm:cxn modelId="{8A3F61D4-4E2D-4C07-A2A1-297F28F91676}" type="presParOf" srcId="{95AE59D4-9120-446E-B908-C196103842AC}" destId="{E9575C09-D588-4C1A-9691-52B83DDAEF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110D37-58DA-4A7B-A71A-6D47B881ADB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879C4D-B7EC-492B-83F9-38728498CAC2}">
      <dgm:prSet/>
      <dgm:spPr/>
      <dgm:t>
        <a:bodyPr/>
        <a:lstStyle/>
        <a:p>
          <a:r>
            <a:rPr lang="en-IN"/>
            <a:t>Power of circulating pump</a:t>
          </a:r>
          <a:endParaRPr lang="en-US"/>
        </a:p>
      </dgm:t>
    </dgm:pt>
    <dgm:pt modelId="{7C28BE5A-365E-44A5-ACC0-FB1566806D6D}" type="parTrans" cxnId="{6F0D407C-F30E-4808-A5B2-893F995791C7}">
      <dgm:prSet/>
      <dgm:spPr/>
      <dgm:t>
        <a:bodyPr/>
        <a:lstStyle/>
        <a:p>
          <a:endParaRPr lang="en-US"/>
        </a:p>
      </dgm:t>
    </dgm:pt>
    <dgm:pt modelId="{50324E17-95F3-44DD-9319-D8141146F2FF}" type="sibTrans" cxnId="{6F0D407C-F30E-4808-A5B2-893F995791C7}">
      <dgm:prSet/>
      <dgm:spPr/>
      <dgm:t>
        <a:bodyPr/>
        <a:lstStyle/>
        <a:p>
          <a:endParaRPr lang="en-US"/>
        </a:p>
      </dgm:t>
    </dgm:pt>
    <dgm:pt modelId="{2618DA5F-4EAD-469D-B11A-1F9BCEFA88AD}">
      <dgm:prSet/>
      <dgm:spPr/>
      <dgm:t>
        <a:bodyPr/>
        <a:lstStyle/>
        <a:p>
          <a:r>
            <a:rPr lang="en-IN"/>
            <a:t>Energy recovery</a:t>
          </a:r>
          <a:endParaRPr lang="en-US"/>
        </a:p>
      </dgm:t>
    </dgm:pt>
    <dgm:pt modelId="{F186CBB6-B7D1-4405-84B6-CCBEB302074B}" type="parTrans" cxnId="{0B711C6A-A113-4831-B315-D24E66B2C2CC}">
      <dgm:prSet/>
      <dgm:spPr/>
      <dgm:t>
        <a:bodyPr/>
        <a:lstStyle/>
        <a:p>
          <a:endParaRPr lang="en-US"/>
        </a:p>
      </dgm:t>
    </dgm:pt>
    <dgm:pt modelId="{8B87631B-C58F-4D5F-B286-D1252947471F}" type="sibTrans" cxnId="{0B711C6A-A113-4831-B315-D24E66B2C2CC}">
      <dgm:prSet/>
      <dgm:spPr/>
      <dgm:t>
        <a:bodyPr/>
        <a:lstStyle/>
        <a:p>
          <a:endParaRPr lang="en-US"/>
        </a:p>
      </dgm:t>
    </dgm:pt>
    <dgm:pt modelId="{004B6BE4-3510-4709-B9CD-D821F320A908}">
      <dgm:prSet/>
      <dgm:spPr/>
      <dgm:t>
        <a:bodyPr/>
        <a:lstStyle/>
        <a:p>
          <a:r>
            <a:rPr lang="en-IN"/>
            <a:t>Flow rate</a:t>
          </a:r>
          <a:endParaRPr lang="en-US"/>
        </a:p>
      </dgm:t>
    </dgm:pt>
    <dgm:pt modelId="{0BACE59E-23B3-4C65-A4FF-3FA81FBFFFEB}" type="parTrans" cxnId="{AF121BFE-C694-4C9C-ADDC-B1F367F3665C}">
      <dgm:prSet/>
      <dgm:spPr/>
      <dgm:t>
        <a:bodyPr/>
        <a:lstStyle/>
        <a:p>
          <a:endParaRPr lang="en-US"/>
        </a:p>
      </dgm:t>
    </dgm:pt>
    <dgm:pt modelId="{04D28DB9-4D0A-43D4-BD73-2A8F7B5487A7}" type="sibTrans" cxnId="{AF121BFE-C694-4C9C-ADDC-B1F367F3665C}">
      <dgm:prSet/>
      <dgm:spPr/>
      <dgm:t>
        <a:bodyPr/>
        <a:lstStyle/>
        <a:p>
          <a:endParaRPr lang="en-US"/>
        </a:p>
      </dgm:t>
    </dgm:pt>
    <dgm:pt modelId="{7E545F57-B546-44DB-B4F4-C8DC9C724920}">
      <dgm:prSet/>
      <dgm:spPr/>
      <dgm:t>
        <a:bodyPr/>
        <a:lstStyle/>
        <a:p>
          <a:r>
            <a:rPr lang="en-IN"/>
            <a:t>Status</a:t>
          </a:r>
          <a:endParaRPr lang="en-US"/>
        </a:p>
      </dgm:t>
    </dgm:pt>
    <dgm:pt modelId="{FC221DF5-3391-4175-9281-88264717D514}" type="parTrans" cxnId="{DB2970C3-5780-47DF-80F3-BD406FFC604F}">
      <dgm:prSet/>
      <dgm:spPr/>
      <dgm:t>
        <a:bodyPr/>
        <a:lstStyle/>
        <a:p>
          <a:endParaRPr lang="en-US"/>
        </a:p>
      </dgm:t>
    </dgm:pt>
    <dgm:pt modelId="{7B6E5471-757E-4084-BE49-CE4F232FA592}" type="sibTrans" cxnId="{DB2970C3-5780-47DF-80F3-BD406FFC604F}">
      <dgm:prSet/>
      <dgm:spPr/>
      <dgm:t>
        <a:bodyPr/>
        <a:lstStyle/>
        <a:p>
          <a:endParaRPr lang="en-US"/>
        </a:p>
      </dgm:t>
    </dgm:pt>
    <dgm:pt modelId="{DD666431-B291-4098-A125-3C9CBD2BBCC7}">
      <dgm:prSet/>
      <dgm:spPr/>
      <dgm:t>
        <a:bodyPr/>
        <a:lstStyle/>
        <a:p>
          <a:r>
            <a:rPr lang="en-IN"/>
            <a:t>Temperature</a:t>
          </a:r>
          <a:endParaRPr lang="en-US"/>
        </a:p>
      </dgm:t>
    </dgm:pt>
    <dgm:pt modelId="{E022F05C-A49E-405F-B8ED-744352CB1B31}" type="parTrans" cxnId="{CC2DA7B7-7D62-447A-981D-D460C5170268}">
      <dgm:prSet/>
      <dgm:spPr/>
      <dgm:t>
        <a:bodyPr/>
        <a:lstStyle/>
        <a:p>
          <a:endParaRPr lang="en-US"/>
        </a:p>
      </dgm:t>
    </dgm:pt>
    <dgm:pt modelId="{057B6227-998F-464B-8E45-811ACE4C0466}" type="sibTrans" cxnId="{CC2DA7B7-7D62-447A-981D-D460C5170268}">
      <dgm:prSet/>
      <dgm:spPr/>
      <dgm:t>
        <a:bodyPr/>
        <a:lstStyle/>
        <a:p>
          <a:endParaRPr lang="en-US"/>
        </a:p>
      </dgm:t>
    </dgm:pt>
    <dgm:pt modelId="{EEDAE72F-E061-40E4-85E4-E76C2E610FA6}" type="pres">
      <dgm:prSet presAssocID="{F2110D37-58DA-4A7B-A71A-6D47B881ADB2}" presName="outerComposite" presStyleCnt="0">
        <dgm:presLayoutVars>
          <dgm:chMax val="5"/>
          <dgm:dir/>
          <dgm:resizeHandles val="exact"/>
        </dgm:presLayoutVars>
      </dgm:prSet>
      <dgm:spPr/>
    </dgm:pt>
    <dgm:pt modelId="{91C509F1-CEC9-4171-B67B-BC7E62B2ACF6}" type="pres">
      <dgm:prSet presAssocID="{F2110D37-58DA-4A7B-A71A-6D47B881ADB2}" presName="dummyMaxCanvas" presStyleCnt="0">
        <dgm:presLayoutVars/>
      </dgm:prSet>
      <dgm:spPr/>
    </dgm:pt>
    <dgm:pt modelId="{342499FD-D11A-4B7D-962B-31F3A05DBCEA}" type="pres">
      <dgm:prSet presAssocID="{F2110D37-58DA-4A7B-A71A-6D47B881ADB2}" presName="FiveNodes_1" presStyleLbl="node1" presStyleIdx="0" presStyleCnt="5">
        <dgm:presLayoutVars>
          <dgm:bulletEnabled val="1"/>
        </dgm:presLayoutVars>
      </dgm:prSet>
      <dgm:spPr/>
    </dgm:pt>
    <dgm:pt modelId="{EB5A1A4B-B11C-4326-8DD4-0358952EA165}" type="pres">
      <dgm:prSet presAssocID="{F2110D37-58DA-4A7B-A71A-6D47B881ADB2}" presName="FiveNodes_2" presStyleLbl="node1" presStyleIdx="1" presStyleCnt="5">
        <dgm:presLayoutVars>
          <dgm:bulletEnabled val="1"/>
        </dgm:presLayoutVars>
      </dgm:prSet>
      <dgm:spPr/>
    </dgm:pt>
    <dgm:pt modelId="{EFB05290-071B-47E3-B655-276156810CF2}" type="pres">
      <dgm:prSet presAssocID="{F2110D37-58DA-4A7B-A71A-6D47B881ADB2}" presName="FiveNodes_3" presStyleLbl="node1" presStyleIdx="2" presStyleCnt="5">
        <dgm:presLayoutVars>
          <dgm:bulletEnabled val="1"/>
        </dgm:presLayoutVars>
      </dgm:prSet>
      <dgm:spPr/>
    </dgm:pt>
    <dgm:pt modelId="{9E8A0FD7-DA55-4CA5-8ADC-B1AC73BB9441}" type="pres">
      <dgm:prSet presAssocID="{F2110D37-58DA-4A7B-A71A-6D47B881ADB2}" presName="FiveNodes_4" presStyleLbl="node1" presStyleIdx="3" presStyleCnt="5">
        <dgm:presLayoutVars>
          <dgm:bulletEnabled val="1"/>
        </dgm:presLayoutVars>
      </dgm:prSet>
      <dgm:spPr/>
    </dgm:pt>
    <dgm:pt modelId="{59A4FDD3-AE2A-4D37-8CBB-386B06BCB1C2}" type="pres">
      <dgm:prSet presAssocID="{F2110D37-58DA-4A7B-A71A-6D47B881ADB2}" presName="FiveNodes_5" presStyleLbl="node1" presStyleIdx="4" presStyleCnt="5">
        <dgm:presLayoutVars>
          <dgm:bulletEnabled val="1"/>
        </dgm:presLayoutVars>
      </dgm:prSet>
      <dgm:spPr/>
    </dgm:pt>
    <dgm:pt modelId="{6292F493-8A30-4E65-8F2D-CDF26DB8B155}" type="pres">
      <dgm:prSet presAssocID="{F2110D37-58DA-4A7B-A71A-6D47B881ADB2}" presName="FiveConn_1-2" presStyleLbl="fgAccFollowNode1" presStyleIdx="0" presStyleCnt="4">
        <dgm:presLayoutVars>
          <dgm:bulletEnabled val="1"/>
        </dgm:presLayoutVars>
      </dgm:prSet>
      <dgm:spPr/>
    </dgm:pt>
    <dgm:pt modelId="{A0006767-7714-4EA0-BB88-C7E5591A3611}" type="pres">
      <dgm:prSet presAssocID="{F2110D37-58DA-4A7B-A71A-6D47B881ADB2}" presName="FiveConn_2-3" presStyleLbl="fgAccFollowNode1" presStyleIdx="1" presStyleCnt="4">
        <dgm:presLayoutVars>
          <dgm:bulletEnabled val="1"/>
        </dgm:presLayoutVars>
      </dgm:prSet>
      <dgm:spPr/>
    </dgm:pt>
    <dgm:pt modelId="{BC8D6EEA-3231-4778-BEF8-EE6E10F02A8D}" type="pres">
      <dgm:prSet presAssocID="{F2110D37-58DA-4A7B-A71A-6D47B881ADB2}" presName="FiveConn_3-4" presStyleLbl="fgAccFollowNode1" presStyleIdx="2" presStyleCnt="4">
        <dgm:presLayoutVars>
          <dgm:bulletEnabled val="1"/>
        </dgm:presLayoutVars>
      </dgm:prSet>
      <dgm:spPr/>
    </dgm:pt>
    <dgm:pt modelId="{7B77357A-9195-4CF5-BDD8-56B689798135}" type="pres">
      <dgm:prSet presAssocID="{F2110D37-58DA-4A7B-A71A-6D47B881ADB2}" presName="FiveConn_4-5" presStyleLbl="fgAccFollowNode1" presStyleIdx="3" presStyleCnt="4">
        <dgm:presLayoutVars>
          <dgm:bulletEnabled val="1"/>
        </dgm:presLayoutVars>
      </dgm:prSet>
      <dgm:spPr/>
    </dgm:pt>
    <dgm:pt modelId="{1597201F-C9C7-45F9-A386-A78C839621A1}" type="pres">
      <dgm:prSet presAssocID="{F2110D37-58DA-4A7B-A71A-6D47B881ADB2}" presName="FiveNodes_1_text" presStyleLbl="node1" presStyleIdx="4" presStyleCnt="5">
        <dgm:presLayoutVars>
          <dgm:bulletEnabled val="1"/>
        </dgm:presLayoutVars>
      </dgm:prSet>
      <dgm:spPr/>
    </dgm:pt>
    <dgm:pt modelId="{BA783349-1F5F-46B5-856F-713AD2F608ED}" type="pres">
      <dgm:prSet presAssocID="{F2110D37-58DA-4A7B-A71A-6D47B881ADB2}" presName="FiveNodes_2_text" presStyleLbl="node1" presStyleIdx="4" presStyleCnt="5">
        <dgm:presLayoutVars>
          <dgm:bulletEnabled val="1"/>
        </dgm:presLayoutVars>
      </dgm:prSet>
      <dgm:spPr/>
    </dgm:pt>
    <dgm:pt modelId="{64074BCB-A4C6-4B19-A29A-191719D4512C}" type="pres">
      <dgm:prSet presAssocID="{F2110D37-58DA-4A7B-A71A-6D47B881ADB2}" presName="FiveNodes_3_text" presStyleLbl="node1" presStyleIdx="4" presStyleCnt="5">
        <dgm:presLayoutVars>
          <dgm:bulletEnabled val="1"/>
        </dgm:presLayoutVars>
      </dgm:prSet>
      <dgm:spPr/>
    </dgm:pt>
    <dgm:pt modelId="{BFDA5671-486C-40F5-AF6B-AC6836EDF3A3}" type="pres">
      <dgm:prSet presAssocID="{F2110D37-58DA-4A7B-A71A-6D47B881ADB2}" presName="FiveNodes_4_text" presStyleLbl="node1" presStyleIdx="4" presStyleCnt="5">
        <dgm:presLayoutVars>
          <dgm:bulletEnabled val="1"/>
        </dgm:presLayoutVars>
      </dgm:prSet>
      <dgm:spPr/>
    </dgm:pt>
    <dgm:pt modelId="{0C26E339-99BD-4955-9419-9F35B5400377}" type="pres">
      <dgm:prSet presAssocID="{F2110D37-58DA-4A7B-A71A-6D47B881ADB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0C63711-E59E-4927-9F43-9CA86B927847}" type="presOf" srcId="{7E545F57-B546-44DB-B4F4-C8DC9C724920}" destId="{BFDA5671-486C-40F5-AF6B-AC6836EDF3A3}" srcOrd="1" destOrd="0" presId="urn:microsoft.com/office/officeart/2005/8/layout/vProcess5"/>
    <dgm:cxn modelId="{3F01005D-5B65-4C75-B8F5-42D9B374804F}" type="presOf" srcId="{50324E17-95F3-44DD-9319-D8141146F2FF}" destId="{6292F493-8A30-4E65-8F2D-CDF26DB8B155}" srcOrd="0" destOrd="0" presId="urn:microsoft.com/office/officeart/2005/8/layout/vProcess5"/>
    <dgm:cxn modelId="{12BFC241-E754-4252-B8B9-BE7EEB212123}" type="presOf" srcId="{7B6E5471-757E-4084-BE49-CE4F232FA592}" destId="{7B77357A-9195-4CF5-BDD8-56B689798135}" srcOrd="0" destOrd="0" presId="urn:microsoft.com/office/officeart/2005/8/layout/vProcess5"/>
    <dgm:cxn modelId="{0B711C6A-A113-4831-B315-D24E66B2C2CC}" srcId="{F2110D37-58DA-4A7B-A71A-6D47B881ADB2}" destId="{2618DA5F-4EAD-469D-B11A-1F9BCEFA88AD}" srcOrd="1" destOrd="0" parTransId="{F186CBB6-B7D1-4405-84B6-CCBEB302074B}" sibTransId="{8B87631B-C58F-4D5F-B286-D1252947471F}"/>
    <dgm:cxn modelId="{E5C7BB4C-5DF0-47A9-9A60-B7A774A868F6}" type="presOf" srcId="{F2110D37-58DA-4A7B-A71A-6D47B881ADB2}" destId="{EEDAE72F-E061-40E4-85E4-E76C2E610FA6}" srcOrd="0" destOrd="0" presId="urn:microsoft.com/office/officeart/2005/8/layout/vProcess5"/>
    <dgm:cxn modelId="{DB8EC450-C619-4BE1-838F-7FDB7C2EB42C}" type="presOf" srcId="{DD666431-B291-4098-A125-3C9CBD2BBCC7}" destId="{59A4FDD3-AE2A-4D37-8CBB-386B06BCB1C2}" srcOrd="0" destOrd="0" presId="urn:microsoft.com/office/officeart/2005/8/layout/vProcess5"/>
    <dgm:cxn modelId="{62ADE073-C610-442C-9B56-30B92953C153}" type="presOf" srcId="{DD666431-B291-4098-A125-3C9CBD2BBCC7}" destId="{0C26E339-99BD-4955-9419-9F35B5400377}" srcOrd="1" destOrd="0" presId="urn:microsoft.com/office/officeart/2005/8/layout/vProcess5"/>
    <dgm:cxn modelId="{9E473654-392D-4FDC-A9B7-25908AC2BA3E}" type="presOf" srcId="{7E545F57-B546-44DB-B4F4-C8DC9C724920}" destId="{9E8A0FD7-DA55-4CA5-8ADC-B1AC73BB9441}" srcOrd="0" destOrd="0" presId="urn:microsoft.com/office/officeart/2005/8/layout/vProcess5"/>
    <dgm:cxn modelId="{6F0D407C-F30E-4808-A5B2-893F995791C7}" srcId="{F2110D37-58DA-4A7B-A71A-6D47B881ADB2}" destId="{1F879C4D-B7EC-492B-83F9-38728498CAC2}" srcOrd="0" destOrd="0" parTransId="{7C28BE5A-365E-44A5-ACC0-FB1566806D6D}" sibTransId="{50324E17-95F3-44DD-9319-D8141146F2FF}"/>
    <dgm:cxn modelId="{2C9A7A7F-E31B-4348-AC40-0796218EAEA4}" type="presOf" srcId="{2618DA5F-4EAD-469D-B11A-1F9BCEFA88AD}" destId="{BA783349-1F5F-46B5-856F-713AD2F608ED}" srcOrd="1" destOrd="0" presId="urn:microsoft.com/office/officeart/2005/8/layout/vProcess5"/>
    <dgm:cxn modelId="{919A2292-88B2-41AE-8CF3-EEF53EDACFB9}" type="presOf" srcId="{004B6BE4-3510-4709-B9CD-D821F320A908}" destId="{EFB05290-071B-47E3-B655-276156810CF2}" srcOrd="0" destOrd="0" presId="urn:microsoft.com/office/officeart/2005/8/layout/vProcess5"/>
    <dgm:cxn modelId="{CC2DA7B7-7D62-447A-981D-D460C5170268}" srcId="{F2110D37-58DA-4A7B-A71A-6D47B881ADB2}" destId="{DD666431-B291-4098-A125-3C9CBD2BBCC7}" srcOrd="4" destOrd="0" parTransId="{E022F05C-A49E-405F-B8ED-744352CB1B31}" sibTransId="{057B6227-998F-464B-8E45-811ACE4C0466}"/>
    <dgm:cxn modelId="{DB2970C3-5780-47DF-80F3-BD406FFC604F}" srcId="{F2110D37-58DA-4A7B-A71A-6D47B881ADB2}" destId="{7E545F57-B546-44DB-B4F4-C8DC9C724920}" srcOrd="3" destOrd="0" parTransId="{FC221DF5-3391-4175-9281-88264717D514}" sibTransId="{7B6E5471-757E-4084-BE49-CE4F232FA592}"/>
    <dgm:cxn modelId="{F70B16D3-9C24-4E79-A9A9-8A1D33C1810A}" type="presOf" srcId="{8B87631B-C58F-4D5F-B286-D1252947471F}" destId="{A0006767-7714-4EA0-BB88-C7E5591A3611}" srcOrd="0" destOrd="0" presId="urn:microsoft.com/office/officeart/2005/8/layout/vProcess5"/>
    <dgm:cxn modelId="{BB5DF6D8-4A45-4FB7-BF76-1102E4124C4C}" type="presOf" srcId="{004B6BE4-3510-4709-B9CD-D821F320A908}" destId="{64074BCB-A4C6-4B19-A29A-191719D4512C}" srcOrd="1" destOrd="0" presId="urn:microsoft.com/office/officeart/2005/8/layout/vProcess5"/>
    <dgm:cxn modelId="{509481E0-8B27-4D64-84A6-4D0B059F96D3}" type="presOf" srcId="{04D28DB9-4D0A-43D4-BD73-2A8F7B5487A7}" destId="{BC8D6EEA-3231-4778-BEF8-EE6E10F02A8D}" srcOrd="0" destOrd="0" presId="urn:microsoft.com/office/officeart/2005/8/layout/vProcess5"/>
    <dgm:cxn modelId="{14C282E6-AF85-453F-9121-4314ABB3C9CB}" type="presOf" srcId="{1F879C4D-B7EC-492B-83F9-38728498CAC2}" destId="{342499FD-D11A-4B7D-962B-31F3A05DBCEA}" srcOrd="0" destOrd="0" presId="urn:microsoft.com/office/officeart/2005/8/layout/vProcess5"/>
    <dgm:cxn modelId="{C4B108F2-DBA6-4FE0-A705-53D16BBB105B}" type="presOf" srcId="{2618DA5F-4EAD-469D-B11A-1F9BCEFA88AD}" destId="{EB5A1A4B-B11C-4326-8DD4-0358952EA165}" srcOrd="0" destOrd="0" presId="urn:microsoft.com/office/officeart/2005/8/layout/vProcess5"/>
    <dgm:cxn modelId="{B74F9CF5-6551-4689-AB54-A940D60DC633}" type="presOf" srcId="{1F879C4D-B7EC-492B-83F9-38728498CAC2}" destId="{1597201F-C9C7-45F9-A386-A78C839621A1}" srcOrd="1" destOrd="0" presId="urn:microsoft.com/office/officeart/2005/8/layout/vProcess5"/>
    <dgm:cxn modelId="{AF121BFE-C694-4C9C-ADDC-B1F367F3665C}" srcId="{F2110D37-58DA-4A7B-A71A-6D47B881ADB2}" destId="{004B6BE4-3510-4709-B9CD-D821F320A908}" srcOrd="2" destOrd="0" parTransId="{0BACE59E-23B3-4C65-A4FF-3FA81FBFFFEB}" sibTransId="{04D28DB9-4D0A-43D4-BD73-2A8F7B5487A7}"/>
    <dgm:cxn modelId="{62888AA6-F9CF-44FE-ACCC-39DBBED99072}" type="presParOf" srcId="{EEDAE72F-E061-40E4-85E4-E76C2E610FA6}" destId="{91C509F1-CEC9-4171-B67B-BC7E62B2ACF6}" srcOrd="0" destOrd="0" presId="urn:microsoft.com/office/officeart/2005/8/layout/vProcess5"/>
    <dgm:cxn modelId="{2C20DB2B-2423-47D6-BE16-4A3AB20F64B4}" type="presParOf" srcId="{EEDAE72F-E061-40E4-85E4-E76C2E610FA6}" destId="{342499FD-D11A-4B7D-962B-31F3A05DBCEA}" srcOrd="1" destOrd="0" presId="urn:microsoft.com/office/officeart/2005/8/layout/vProcess5"/>
    <dgm:cxn modelId="{B7DF4D79-D709-40E9-9656-B83C47DA116C}" type="presParOf" srcId="{EEDAE72F-E061-40E4-85E4-E76C2E610FA6}" destId="{EB5A1A4B-B11C-4326-8DD4-0358952EA165}" srcOrd="2" destOrd="0" presId="urn:microsoft.com/office/officeart/2005/8/layout/vProcess5"/>
    <dgm:cxn modelId="{B035E079-6A2F-497B-8CA8-21FAE556B2E0}" type="presParOf" srcId="{EEDAE72F-E061-40E4-85E4-E76C2E610FA6}" destId="{EFB05290-071B-47E3-B655-276156810CF2}" srcOrd="3" destOrd="0" presId="urn:microsoft.com/office/officeart/2005/8/layout/vProcess5"/>
    <dgm:cxn modelId="{86E9F2EF-E8FA-495A-8AB6-B2CC6935A7AE}" type="presParOf" srcId="{EEDAE72F-E061-40E4-85E4-E76C2E610FA6}" destId="{9E8A0FD7-DA55-4CA5-8ADC-B1AC73BB9441}" srcOrd="4" destOrd="0" presId="urn:microsoft.com/office/officeart/2005/8/layout/vProcess5"/>
    <dgm:cxn modelId="{58E474A5-E02F-4551-A1BF-98F91A962758}" type="presParOf" srcId="{EEDAE72F-E061-40E4-85E4-E76C2E610FA6}" destId="{59A4FDD3-AE2A-4D37-8CBB-386B06BCB1C2}" srcOrd="5" destOrd="0" presId="urn:microsoft.com/office/officeart/2005/8/layout/vProcess5"/>
    <dgm:cxn modelId="{84DC4CD8-8BE2-4851-9B46-F1F61B146D05}" type="presParOf" srcId="{EEDAE72F-E061-40E4-85E4-E76C2E610FA6}" destId="{6292F493-8A30-4E65-8F2D-CDF26DB8B155}" srcOrd="6" destOrd="0" presId="urn:microsoft.com/office/officeart/2005/8/layout/vProcess5"/>
    <dgm:cxn modelId="{F2555EF8-6CE1-45C3-8A86-15AD73A3A2AD}" type="presParOf" srcId="{EEDAE72F-E061-40E4-85E4-E76C2E610FA6}" destId="{A0006767-7714-4EA0-BB88-C7E5591A3611}" srcOrd="7" destOrd="0" presId="urn:microsoft.com/office/officeart/2005/8/layout/vProcess5"/>
    <dgm:cxn modelId="{5B9A765F-F2EA-4A25-B32A-3E8D3BD13AC7}" type="presParOf" srcId="{EEDAE72F-E061-40E4-85E4-E76C2E610FA6}" destId="{BC8D6EEA-3231-4778-BEF8-EE6E10F02A8D}" srcOrd="8" destOrd="0" presId="urn:microsoft.com/office/officeart/2005/8/layout/vProcess5"/>
    <dgm:cxn modelId="{FAC655F6-7F6A-4382-AE6A-63AC665035FB}" type="presParOf" srcId="{EEDAE72F-E061-40E4-85E4-E76C2E610FA6}" destId="{7B77357A-9195-4CF5-BDD8-56B689798135}" srcOrd="9" destOrd="0" presId="urn:microsoft.com/office/officeart/2005/8/layout/vProcess5"/>
    <dgm:cxn modelId="{DDB00856-4FE0-4D0D-9F1E-6789D0E57891}" type="presParOf" srcId="{EEDAE72F-E061-40E4-85E4-E76C2E610FA6}" destId="{1597201F-C9C7-45F9-A386-A78C839621A1}" srcOrd="10" destOrd="0" presId="urn:microsoft.com/office/officeart/2005/8/layout/vProcess5"/>
    <dgm:cxn modelId="{2209F309-28BD-4644-A9FF-835C70A6B1C7}" type="presParOf" srcId="{EEDAE72F-E061-40E4-85E4-E76C2E610FA6}" destId="{BA783349-1F5F-46B5-856F-713AD2F608ED}" srcOrd="11" destOrd="0" presId="urn:microsoft.com/office/officeart/2005/8/layout/vProcess5"/>
    <dgm:cxn modelId="{B0742DA2-F57E-4497-A02E-2585403EAE65}" type="presParOf" srcId="{EEDAE72F-E061-40E4-85E4-E76C2E610FA6}" destId="{64074BCB-A4C6-4B19-A29A-191719D4512C}" srcOrd="12" destOrd="0" presId="urn:microsoft.com/office/officeart/2005/8/layout/vProcess5"/>
    <dgm:cxn modelId="{78442386-D50F-432D-95DC-C1885086BED1}" type="presParOf" srcId="{EEDAE72F-E061-40E4-85E4-E76C2E610FA6}" destId="{BFDA5671-486C-40F5-AF6B-AC6836EDF3A3}" srcOrd="13" destOrd="0" presId="urn:microsoft.com/office/officeart/2005/8/layout/vProcess5"/>
    <dgm:cxn modelId="{329D64EF-9D36-4A4C-9A64-58518A36E777}" type="presParOf" srcId="{EEDAE72F-E061-40E4-85E4-E76C2E610FA6}" destId="{0C26E339-99BD-4955-9419-9F35B540037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CBF090-3945-4537-86A1-3651C9C50BA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IN"/>
        </a:p>
      </dgm:t>
    </dgm:pt>
    <dgm:pt modelId="{4F78C552-9A48-4243-ADAE-4B840B16D9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Incorporating other factors</a:t>
          </a:r>
        </a:p>
      </dgm:t>
    </dgm:pt>
    <dgm:pt modelId="{63C581B3-5286-4ADF-8664-10F1D751C1D2}" type="parTrans" cxnId="{41FACE92-6903-4491-B72B-1981DFEED6C9}">
      <dgm:prSet/>
      <dgm:spPr/>
      <dgm:t>
        <a:bodyPr/>
        <a:lstStyle/>
        <a:p>
          <a:endParaRPr lang="en-IN"/>
        </a:p>
      </dgm:t>
    </dgm:pt>
    <dgm:pt modelId="{780B4559-61DA-4D2A-8E58-84EADE811E5C}" type="sibTrans" cxnId="{41FACE92-6903-4491-B72B-1981DFEED6C9}">
      <dgm:prSet/>
      <dgm:spPr/>
      <dgm:t>
        <a:bodyPr/>
        <a:lstStyle/>
        <a:p>
          <a:endParaRPr lang="en-IN"/>
        </a:p>
      </dgm:t>
    </dgm:pt>
    <dgm:pt modelId="{FEE761CA-CB2C-48CE-90BC-577320E4AD1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Integration of Advanced ML models</a:t>
          </a:r>
        </a:p>
      </dgm:t>
    </dgm:pt>
    <dgm:pt modelId="{99077C7E-A145-4DC6-B7BB-BF84EAD88D93}" type="parTrans" cxnId="{1A096665-99F3-4606-98BE-643C5AE19749}">
      <dgm:prSet/>
      <dgm:spPr/>
      <dgm:t>
        <a:bodyPr/>
        <a:lstStyle/>
        <a:p>
          <a:endParaRPr lang="en-IN"/>
        </a:p>
      </dgm:t>
    </dgm:pt>
    <dgm:pt modelId="{6A15D193-EF04-4EBA-A593-A8CA52D9BA2B}" type="sibTrans" cxnId="{1A096665-99F3-4606-98BE-643C5AE19749}">
      <dgm:prSet/>
      <dgm:spPr/>
      <dgm:t>
        <a:bodyPr/>
        <a:lstStyle/>
        <a:p>
          <a:endParaRPr lang="en-IN"/>
        </a:p>
      </dgm:t>
    </dgm:pt>
    <dgm:pt modelId="{1DA88177-7DCA-4151-BC5E-63117449C1B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Real-time adaptability</a:t>
          </a:r>
        </a:p>
      </dgm:t>
    </dgm:pt>
    <dgm:pt modelId="{A08BA29C-5375-4522-A8C4-C39649F7CD08}" type="parTrans" cxnId="{ED45E2BD-DF29-40C3-8818-FF4D3883ACF5}">
      <dgm:prSet/>
      <dgm:spPr/>
      <dgm:t>
        <a:bodyPr/>
        <a:lstStyle/>
        <a:p>
          <a:endParaRPr lang="en-IN"/>
        </a:p>
      </dgm:t>
    </dgm:pt>
    <dgm:pt modelId="{9BF6E893-CAAA-4BD2-A076-FFA9F104F4D0}" type="sibTrans" cxnId="{ED45E2BD-DF29-40C3-8818-FF4D3883ACF5}">
      <dgm:prSet/>
      <dgm:spPr/>
      <dgm:t>
        <a:bodyPr/>
        <a:lstStyle/>
        <a:p>
          <a:endParaRPr lang="en-IN"/>
        </a:p>
      </dgm:t>
    </dgm:pt>
    <dgm:pt modelId="{1BAF6A2B-EEB9-42BC-AC9C-20D596E455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Collaborating with Utility Companies, Smart Grids and expanding areas</a:t>
          </a:r>
        </a:p>
      </dgm:t>
    </dgm:pt>
    <dgm:pt modelId="{7CF3D305-D063-48F4-9E1B-5AED868329E9}" type="parTrans" cxnId="{9C4C9472-10D5-4A37-B473-65C8C32F159D}">
      <dgm:prSet/>
      <dgm:spPr/>
      <dgm:t>
        <a:bodyPr/>
        <a:lstStyle/>
        <a:p>
          <a:endParaRPr lang="en-IN"/>
        </a:p>
      </dgm:t>
    </dgm:pt>
    <dgm:pt modelId="{0CDCC416-0719-422B-BE62-5AA5F3371FE8}" type="sibTrans" cxnId="{9C4C9472-10D5-4A37-B473-65C8C32F159D}">
      <dgm:prSet/>
      <dgm:spPr/>
      <dgm:t>
        <a:bodyPr/>
        <a:lstStyle/>
        <a:p>
          <a:endParaRPr lang="en-IN"/>
        </a:p>
      </dgm:t>
    </dgm:pt>
    <dgm:pt modelId="{35C24FE3-0FBD-4201-8184-F16711FCB1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Other variables and other components that affect energy data</a:t>
          </a:r>
        </a:p>
      </dgm:t>
    </dgm:pt>
    <dgm:pt modelId="{A7F895BF-C4C7-42A3-8EBE-0E318211FAFE}" type="parTrans" cxnId="{97331F40-6B83-43E1-9C4D-5D306D99E453}">
      <dgm:prSet/>
      <dgm:spPr/>
      <dgm:t>
        <a:bodyPr/>
        <a:lstStyle/>
        <a:p>
          <a:endParaRPr lang="en-IN"/>
        </a:p>
      </dgm:t>
    </dgm:pt>
    <dgm:pt modelId="{82FBE172-4098-4453-A5CA-B2745224A622}" type="sibTrans" cxnId="{97331F40-6B83-43E1-9C4D-5D306D99E453}">
      <dgm:prSet/>
      <dgm:spPr/>
      <dgm:t>
        <a:bodyPr/>
        <a:lstStyle/>
        <a:p>
          <a:endParaRPr lang="en-IN"/>
        </a:p>
      </dgm:t>
    </dgm:pt>
    <dgm:pt modelId="{D0F57BFF-DD2D-4164-907F-19E5BA3F0DF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Experimenting with hybrid models</a:t>
          </a:r>
        </a:p>
      </dgm:t>
    </dgm:pt>
    <dgm:pt modelId="{F9F66789-8E65-4285-8576-FBA675C0CFDB}" type="parTrans" cxnId="{202276B8-337D-4769-908C-D89694D2527A}">
      <dgm:prSet/>
      <dgm:spPr/>
      <dgm:t>
        <a:bodyPr/>
        <a:lstStyle/>
        <a:p>
          <a:endParaRPr lang="en-IN"/>
        </a:p>
      </dgm:t>
    </dgm:pt>
    <dgm:pt modelId="{6D64F014-CF8E-477D-B0D7-56B148362180}" type="sibTrans" cxnId="{202276B8-337D-4769-908C-D89694D2527A}">
      <dgm:prSet/>
      <dgm:spPr/>
      <dgm:t>
        <a:bodyPr/>
        <a:lstStyle/>
        <a:p>
          <a:endParaRPr lang="en-IN"/>
        </a:p>
      </dgm:t>
    </dgm:pt>
    <dgm:pt modelId="{693F00FE-5D5F-4FEE-82AD-4DA667C924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Other deep learning architecture</a:t>
          </a:r>
        </a:p>
      </dgm:t>
    </dgm:pt>
    <dgm:pt modelId="{276C161A-FCEB-4828-9723-71DAEA33BAEF}" type="parTrans" cxnId="{75B880D3-7626-45D1-BF49-4996B36792BC}">
      <dgm:prSet/>
      <dgm:spPr/>
      <dgm:t>
        <a:bodyPr/>
        <a:lstStyle/>
        <a:p>
          <a:endParaRPr lang="en-IN"/>
        </a:p>
      </dgm:t>
    </dgm:pt>
    <dgm:pt modelId="{E462217C-979A-4FA3-B7E7-812F7154E8FA}" type="sibTrans" cxnId="{75B880D3-7626-45D1-BF49-4996B36792BC}">
      <dgm:prSet/>
      <dgm:spPr/>
      <dgm:t>
        <a:bodyPr/>
        <a:lstStyle/>
        <a:p>
          <a:endParaRPr lang="en-IN"/>
        </a:p>
      </dgm:t>
    </dgm:pt>
    <dgm:pt modelId="{80C67122-036F-4884-AFC6-64A29001DC8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Automatically modify energy management according to real-time data, human behaviour, external influence</a:t>
          </a:r>
        </a:p>
      </dgm:t>
    </dgm:pt>
    <dgm:pt modelId="{DF503115-3B82-4CFD-AF0E-0E832445DAE7}" type="parTrans" cxnId="{0D188594-3C41-4EAA-95A3-FA6143F90DA6}">
      <dgm:prSet/>
      <dgm:spPr/>
      <dgm:t>
        <a:bodyPr/>
        <a:lstStyle/>
        <a:p>
          <a:endParaRPr lang="en-IN"/>
        </a:p>
      </dgm:t>
    </dgm:pt>
    <dgm:pt modelId="{5FBC1324-4BCC-46EC-BE44-17685B34068D}" type="sibTrans" cxnId="{0D188594-3C41-4EAA-95A3-FA6143F90DA6}">
      <dgm:prSet/>
      <dgm:spPr/>
      <dgm:t>
        <a:bodyPr/>
        <a:lstStyle/>
        <a:p>
          <a:endParaRPr lang="en-IN"/>
        </a:p>
      </dgm:t>
    </dgm:pt>
    <dgm:pt modelId="{72C76A2B-7D61-4825-A61B-488B5A957A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Co-ordinating with more general energy infrastructure objective</a:t>
          </a:r>
        </a:p>
      </dgm:t>
    </dgm:pt>
    <dgm:pt modelId="{1E77689C-25DF-4C9C-A9EF-58A6C0D9E0EC}" type="parTrans" cxnId="{3D28155B-98CD-4DE4-A9E0-3FE03CEE44AB}">
      <dgm:prSet/>
      <dgm:spPr/>
      <dgm:t>
        <a:bodyPr/>
        <a:lstStyle/>
        <a:p>
          <a:endParaRPr lang="en-IN"/>
        </a:p>
      </dgm:t>
    </dgm:pt>
    <dgm:pt modelId="{ABD2FD6F-0871-481D-A599-D9113F1F4893}" type="sibTrans" cxnId="{3D28155B-98CD-4DE4-A9E0-3FE03CEE44AB}">
      <dgm:prSet/>
      <dgm:spPr/>
      <dgm:t>
        <a:bodyPr/>
        <a:lstStyle/>
        <a:p>
          <a:endParaRPr lang="en-IN"/>
        </a:p>
      </dgm:t>
    </dgm:pt>
    <dgm:pt modelId="{3BE54340-9015-4C68-843B-ACD1EBDFADA7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C16ACB82-E23B-4B21-BA6F-1982902D4937}" type="parTrans" cxnId="{6943DAE2-C3A0-4565-BBB5-4A92978D8F0E}">
      <dgm:prSet/>
      <dgm:spPr/>
      <dgm:t>
        <a:bodyPr/>
        <a:lstStyle/>
        <a:p>
          <a:endParaRPr lang="en-IN"/>
        </a:p>
      </dgm:t>
    </dgm:pt>
    <dgm:pt modelId="{3CF506B5-2E9E-4592-87FF-C4C498E47D69}" type="sibTrans" cxnId="{6943DAE2-C3A0-4565-BBB5-4A92978D8F0E}">
      <dgm:prSet/>
      <dgm:spPr/>
      <dgm:t>
        <a:bodyPr/>
        <a:lstStyle/>
        <a:p>
          <a:endParaRPr lang="en-IN"/>
        </a:p>
      </dgm:t>
    </dgm:pt>
    <dgm:pt modelId="{769ABF1C-216D-4E58-AA04-423408DFD3C4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024A19AB-FA4F-4C46-BF86-4BAE587D5777}" type="parTrans" cxnId="{291F4EE5-BB0B-43C6-88A7-2E62ACAEA47F}">
      <dgm:prSet/>
      <dgm:spPr/>
      <dgm:t>
        <a:bodyPr/>
        <a:lstStyle/>
        <a:p>
          <a:endParaRPr lang="en-IN"/>
        </a:p>
      </dgm:t>
    </dgm:pt>
    <dgm:pt modelId="{510448F9-4E4F-4D52-83C3-E113728D4D98}" type="sibTrans" cxnId="{291F4EE5-BB0B-43C6-88A7-2E62ACAEA47F}">
      <dgm:prSet/>
      <dgm:spPr/>
      <dgm:t>
        <a:bodyPr/>
        <a:lstStyle/>
        <a:p>
          <a:endParaRPr lang="en-IN"/>
        </a:p>
      </dgm:t>
    </dgm:pt>
    <dgm:pt modelId="{C8303A2F-8DAE-4A47-90ED-FCA239E2E01E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BCACC920-FF70-4024-B50C-86E859956BD5}" type="parTrans" cxnId="{B3136B6D-171C-4EEC-85CC-34F0DA5CAD66}">
      <dgm:prSet/>
      <dgm:spPr/>
      <dgm:t>
        <a:bodyPr/>
        <a:lstStyle/>
        <a:p>
          <a:endParaRPr lang="en-IN"/>
        </a:p>
      </dgm:t>
    </dgm:pt>
    <dgm:pt modelId="{9562D80C-3842-40D0-A825-BC14799DE318}" type="sibTrans" cxnId="{B3136B6D-171C-4EEC-85CC-34F0DA5CAD66}">
      <dgm:prSet/>
      <dgm:spPr/>
      <dgm:t>
        <a:bodyPr/>
        <a:lstStyle/>
        <a:p>
          <a:endParaRPr lang="en-IN"/>
        </a:p>
      </dgm:t>
    </dgm:pt>
    <dgm:pt modelId="{B0388A65-7975-47C8-942D-2CED887717C9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2CC90A7D-7BAF-4D8D-962B-14482F2EEBAC}" type="parTrans" cxnId="{C208B625-8FE9-4E88-858A-F386FA568968}">
      <dgm:prSet/>
      <dgm:spPr/>
      <dgm:t>
        <a:bodyPr/>
        <a:lstStyle/>
        <a:p>
          <a:endParaRPr lang="en-IN"/>
        </a:p>
      </dgm:t>
    </dgm:pt>
    <dgm:pt modelId="{CBC602EC-70C8-4392-B649-0B2C498DA1FC}" type="sibTrans" cxnId="{C208B625-8FE9-4E88-858A-F386FA568968}">
      <dgm:prSet/>
      <dgm:spPr/>
      <dgm:t>
        <a:bodyPr/>
        <a:lstStyle/>
        <a:p>
          <a:endParaRPr lang="en-IN"/>
        </a:p>
      </dgm:t>
    </dgm:pt>
    <dgm:pt modelId="{36006468-AAEE-4D08-A2D8-0971BA7D8139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B5410058-86F6-433A-AF03-39E4B52B46E7}" type="parTrans" cxnId="{C3C63819-E5D5-4609-9816-B6363E9ED47A}">
      <dgm:prSet/>
      <dgm:spPr/>
      <dgm:t>
        <a:bodyPr/>
        <a:lstStyle/>
        <a:p>
          <a:endParaRPr lang="en-IN"/>
        </a:p>
      </dgm:t>
    </dgm:pt>
    <dgm:pt modelId="{3897DA73-72F0-4962-A754-4E4637051F36}" type="sibTrans" cxnId="{C3C63819-E5D5-4609-9816-B6363E9ED47A}">
      <dgm:prSet/>
      <dgm:spPr/>
      <dgm:t>
        <a:bodyPr/>
        <a:lstStyle/>
        <a:p>
          <a:endParaRPr lang="en-IN"/>
        </a:p>
      </dgm:t>
    </dgm:pt>
    <dgm:pt modelId="{99D3B82A-B13F-416D-86BF-9F09C4736DD2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44F82A39-0E8A-4206-B865-9EC29E647807}" type="parTrans" cxnId="{DDF956F4-E615-4AC0-BECB-9A32DFDE5D1D}">
      <dgm:prSet/>
      <dgm:spPr/>
      <dgm:t>
        <a:bodyPr/>
        <a:lstStyle/>
        <a:p>
          <a:endParaRPr lang="en-IN"/>
        </a:p>
      </dgm:t>
    </dgm:pt>
    <dgm:pt modelId="{01557012-94A7-4E30-81C3-E482A1650B1B}" type="sibTrans" cxnId="{DDF956F4-E615-4AC0-BECB-9A32DFDE5D1D}">
      <dgm:prSet/>
      <dgm:spPr/>
      <dgm:t>
        <a:bodyPr/>
        <a:lstStyle/>
        <a:p>
          <a:endParaRPr lang="en-IN"/>
        </a:p>
      </dgm:t>
    </dgm:pt>
    <dgm:pt modelId="{F69E631E-4D40-495D-AD40-D6CE074C03F1}">
      <dgm:prSet/>
      <dgm:spPr/>
      <dgm:t>
        <a:bodyPr/>
        <a:lstStyle/>
        <a:p>
          <a:pPr>
            <a:lnSpc>
              <a:spcPct val="100000"/>
            </a:lnSpc>
          </a:pPr>
          <a:endParaRPr lang="en-IN" dirty="0"/>
        </a:p>
      </dgm:t>
    </dgm:pt>
    <dgm:pt modelId="{D128CA1A-F0C4-40F6-9D20-E590376223B7}" type="parTrans" cxnId="{78F42F21-15D5-446A-B592-CFC9313180ED}">
      <dgm:prSet/>
      <dgm:spPr/>
      <dgm:t>
        <a:bodyPr/>
        <a:lstStyle/>
        <a:p>
          <a:endParaRPr lang="en-IN"/>
        </a:p>
      </dgm:t>
    </dgm:pt>
    <dgm:pt modelId="{5E3BE3F6-0205-4B34-9E08-582BDA0A5D0E}" type="sibTrans" cxnId="{78F42F21-15D5-446A-B592-CFC9313180ED}">
      <dgm:prSet/>
      <dgm:spPr/>
      <dgm:t>
        <a:bodyPr/>
        <a:lstStyle/>
        <a:p>
          <a:endParaRPr lang="en-IN"/>
        </a:p>
      </dgm:t>
    </dgm:pt>
    <dgm:pt modelId="{03855EE2-52B4-499B-8AC7-5263506B01E9}" type="pres">
      <dgm:prSet presAssocID="{22CBF090-3945-4537-86A1-3651C9C50BAC}" presName="root" presStyleCnt="0">
        <dgm:presLayoutVars>
          <dgm:dir/>
          <dgm:resizeHandles val="exact"/>
        </dgm:presLayoutVars>
      </dgm:prSet>
      <dgm:spPr/>
    </dgm:pt>
    <dgm:pt modelId="{243B9E77-1407-432C-9D6D-2990290F1A9E}" type="pres">
      <dgm:prSet presAssocID="{4F78C552-9A48-4243-ADAE-4B840B16D97A}" presName="compNode" presStyleCnt="0"/>
      <dgm:spPr/>
    </dgm:pt>
    <dgm:pt modelId="{FD691364-AA55-4107-A41D-3621526FA356}" type="pres">
      <dgm:prSet presAssocID="{4F78C552-9A48-4243-ADAE-4B840B16D9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79F4A39-0FD3-4998-ADDA-77260E43B899}" type="pres">
      <dgm:prSet presAssocID="{4F78C552-9A48-4243-ADAE-4B840B16D97A}" presName="iconSpace" presStyleCnt="0"/>
      <dgm:spPr/>
    </dgm:pt>
    <dgm:pt modelId="{5965235A-3582-45BA-BBFC-13E0CED730D2}" type="pres">
      <dgm:prSet presAssocID="{4F78C552-9A48-4243-ADAE-4B840B16D97A}" presName="parTx" presStyleLbl="revTx" presStyleIdx="0" presStyleCnt="8">
        <dgm:presLayoutVars>
          <dgm:chMax val="0"/>
          <dgm:chPref val="0"/>
        </dgm:presLayoutVars>
      </dgm:prSet>
      <dgm:spPr/>
    </dgm:pt>
    <dgm:pt modelId="{83D687EC-232B-4F00-94FC-2680D1001215}" type="pres">
      <dgm:prSet presAssocID="{4F78C552-9A48-4243-ADAE-4B840B16D97A}" presName="txSpace" presStyleCnt="0"/>
      <dgm:spPr/>
    </dgm:pt>
    <dgm:pt modelId="{E3298A5A-05F9-4881-A400-C4A24564C34A}" type="pres">
      <dgm:prSet presAssocID="{4F78C552-9A48-4243-ADAE-4B840B16D97A}" presName="desTx" presStyleLbl="revTx" presStyleIdx="1" presStyleCnt="8">
        <dgm:presLayoutVars/>
      </dgm:prSet>
      <dgm:spPr/>
    </dgm:pt>
    <dgm:pt modelId="{6A271938-C769-4C2F-9300-58C0AAB57D2C}" type="pres">
      <dgm:prSet presAssocID="{780B4559-61DA-4D2A-8E58-84EADE811E5C}" presName="sibTrans" presStyleCnt="0"/>
      <dgm:spPr/>
    </dgm:pt>
    <dgm:pt modelId="{8A9787BC-3F58-45D0-A839-8C9134E0C9F1}" type="pres">
      <dgm:prSet presAssocID="{FEE761CA-CB2C-48CE-90BC-577320E4AD14}" presName="compNode" presStyleCnt="0"/>
      <dgm:spPr/>
    </dgm:pt>
    <dgm:pt modelId="{E9A5D669-9445-4850-B6FD-85FA6B022CDF}" type="pres">
      <dgm:prSet presAssocID="{FEE761CA-CB2C-48CE-90BC-577320E4AD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809F16B-6DE7-4ACA-A928-BC3567A090AA}" type="pres">
      <dgm:prSet presAssocID="{FEE761CA-CB2C-48CE-90BC-577320E4AD14}" presName="iconSpace" presStyleCnt="0"/>
      <dgm:spPr/>
    </dgm:pt>
    <dgm:pt modelId="{DFE3B8B4-A31D-4AA9-BD60-4CF83A7C51E9}" type="pres">
      <dgm:prSet presAssocID="{FEE761CA-CB2C-48CE-90BC-577320E4AD14}" presName="parTx" presStyleLbl="revTx" presStyleIdx="2" presStyleCnt="8">
        <dgm:presLayoutVars>
          <dgm:chMax val="0"/>
          <dgm:chPref val="0"/>
        </dgm:presLayoutVars>
      </dgm:prSet>
      <dgm:spPr/>
    </dgm:pt>
    <dgm:pt modelId="{D2B9144A-FB97-4EA6-B0EF-625D7162632B}" type="pres">
      <dgm:prSet presAssocID="{FEE761CA-CB2C-48CE-90BC-577320E4AD14}" presName="txSpace" presStyleCnt="0"/>
      <dgm:spPr/>
    </dgm:pt>
    <dgm:pt modelId="{2320562D-5296-4870-8F22-8680D485808B}" type="pres">
      <dgm:prSet presAssocID="{FEE761CA-CB2C-48CE-90BC-577320E4AD14}" presName="desTx" presStyleLbl="revTx" presStyleIdx="3" presStyleCnt="8">
        <dgm:presLayoutVars/>
      </dgm:prSet>
      <dgm:spPr/>
    </dgm:pt>
    <dgm:pt modelId="{B452DAE1-D4AC-4475-B42B-98D1E95A5B09}" type="pres">
      <dgm:prSet presAssocID="{6A15D193-EF04-4EBA-A593-A8CA52D9BA2B}" presName="sibTrans" presStyleCnt="0"/>
      <dgm:spPr/>
    </dgm:pt>
    <dgm:pt modelId="{0BA15C9C-FA44-4694-A08A-EA9BC9D8D1D8}" type="pres">
      <dgm:prSet presAssocID="{1DA88177-7DCA-4151-BC5E-63117449C1BB}" presName="compNode" presStyleCnt="0"/>
      <dgm:spPr/>
    </dgm:pt>
    <dgm:pt modelId="{9CC6955D-831E-45A2-B2AC-25E44AE60D65}" type="pres">
      <dgm:prSet presAssocID="{1DA88177-7DCA-4151-BC5E-63117449C1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501C47-B001-4D49-8B6B-4C45A972E2C3}" type="pres">
      <dgm:prSet presAssocID="{1DA88177-7DCA-4151-BC5E-63117449C1BB}" presName="iconSpace" presStyleCnt="0"/>
      <dgm:spPr/>
    </dgm:pt>
    <dgm:pt modelId="{54C43140-2003-409F-9BF4-6C5C2865049F}" type="pres">
      <dgm:prSet presAssocID="{1DA88177-7DCA-4151-BC5E-63117449C1BB}" presName="parTx" presStyleLbl="revTx" presStyleIdx="4" presStyleCnt="8">
        <dgm:presLayoutVars>
          <dgm:chMax val="0"/>
          <dgm:chPref val="0"/>
        </dgm:presLayoutVars>
      </dgm:prSet>
      <dgm:spPr/>
    </dgm:pt>
    <dgm:pt modelId="{5700620C-8E5B-4A59-BC71-51ED73A8E4F5}" type="pres">
      <dgm:prSet presAssocID="{1DA88177-7DCA-4151-BC5E-63117449C1BB}" presName="txSpace" presStyleCnt="0"/>
      <dgm:spPr/>
    </dgm:pt>
    <dgm:pt modelId="{1283780F-FBEB-4FE5-B8EF-B9459E0661B2}" type="pres">
      <dgm:prSet presAssocID="{1DA88177-7DCA-4151-BC5E-63117449C1BB}" presName="desTx" presStyleLbl="revTx" presStyleIdx="5" presStyleCnt="8">
        <dgm:presLayoutVars/>
      </dgm:prSet>
      <dgm:spPr/>
    </dgm:pt>
    <dgm:pt modelId="{DBE962D8-D8E5-4DCA-9A2F-5CD24859E530}" type="pres">
      <dgm:prSet presAssocID="{9BF6E893-CAAA-4BD2-A076-FFA9F104F4D0}" presName="sibTrans" presStyleCnt="0"/>
      <dgm:spPr/>
    </dgm:pt>
    <dgm:pt modelId="{B1347B4D-49CD-45FB-BABE-7586793E0E2A}" type="pres">
      <dgm:prSet presAssocID="{1BAF6A2B-EEB9-42BC-AC9C-20D596E45599}" presName="compNode" presStyleCnt="0"/>
      <dgm:spPr/>
    </dgm:pt>
    <dgm:pt modelId="{DF9E2301-BFF7-401F-AE50-3245E40BA1CF}" type="pres">
      <dgm:prSet presAssocID="{1BAF6A2B-EEB9-42BC-AC9C-20D596E455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8FC6AE7-14BF-4903-B038-38B07F8422AA}" type="pres">
      <dgm:prSet presAssocID="{1BAF6A2B-EEB9-42BC-AC9C-20D596E45599}" presName="iconSpace" presStyleCnt="0"/>
      <dgm:spPr/>
    </dgm:pt>
    <dgm:pt modelId="{6C4A1D40-5D61-4E48-8D7A-F3F913523A12}" type="pres">
      <dgm:prSet presAssocID="{1BAF6A2B-EEB9-42BC-AC9C-20D596E45599}" presName="parTx" presStyleLbl="revTx" presStyleIdx="6" presStyleCnt="8">
        <dgm:presLayoutVars>
          <dgm:chMax val="0"/>
          <dgm:chPref val="0"/>
        </dgm:presLayoutVars>
      </dgm:prSet>
      <dgm:spPr/>
    </dgm:pt>
    <dgm:pt modelId="{104D8716-819B-4B74-95C3-34BE8B29E88F}" type="pres">
      <dgm:prSet presAssocID="{1BAF6A2B-EEB9-42BC-AC9C-20D596E45599}" presName="txSpace" presStyleCnt="0"/>
      <dgm:spPr/>
    </dgm:pt>
    <dgm:pt modelId="{694FBF85-9466-42A9-9F8C-3161B274927A}" type="pres">
      <dgm:prSet presAssocID="{1BAF6A2B-EEB9-42BC-AC9C-20D596E45599}" presName="desTx" presStyleLbl="revTx" presStyleIdx="7" presStyleCnt="8">
        <dgm:presLayoutVars/>
      </dgm:prSet>
      <dgm:spPr/>
    </dgm:pt>
  </dgm:ptLst>
  <dgm:cxnLst>
    <dgm:cxn modelId="{E47E2615-6818-4639-A0C1-B714E0B5A1F1}" type="presOf" srcId="{1BAF6A2B-EEB9-42BC-AC9C-20D596E45599}" destId="{6C4A1D40-5D61-4E48-8D7A-F3F913523A12}" srcOrd="0" destOrd="0" presId="urn:microsoft.com/office/officeart/2018/5/layout/CenteredIconLabelDescriptionList"/>
    <dgm:cxn modelId="{C3C63819-E5D5-4609-9816-B6363E9ED47A}" srcId="{FEE761CA-CB2C-48CE-90BC-577320E4AD14}" destId="{36006468-AAEE-4D08-A2D8-0971BA7D8139}" srcOrd="0" destOrd="0" parTransId="{B5410058-86F6-433A-AF03-39E4B52B46E7}" sibTransId="{3897DA73-72F0-4962-A754-4E4637051F36}"/>
    <dgm:cxn modelId="{4A5A0B1A-38A7-41D4-A034-9ED0E50DFCA4}" type="presOf" srcId="{F69E631E-4D40-495D-AD40-D6CE074C03F1}" destId="{694FBF85-9466-42A9-9F8C-3161B274927A}" srcOrd="0" destOrd="0" presId="urn:microsoft.com/office/officeart/2018/5/layout/CenteredIconLabelDescriptionList"/>
    <dgm:cxn modelId="{78F42F21-15D5-446A-B592-CFC9313180ED}" srcId="{1BAF6A2B-EEB9-42BC-AC9C-20D596E45599}" destId="{F69E631E-4D40-495D-AD40-D6CE074C03F1}" srcOrd="0" destOrd="0" parTransId="{D128CA1A-F0C4-40F6-9D20-E590376223B7}" sibTransId="{5E3BE3F6-0205-4B34-9E08-582BDA0A5D0E}"/>
    <dgm:cxn modelId="{C208B625-8FE9-4E88-858A-F386FA568968}" srcId="{4F78C552-9A48-4243-ADAE-4B840B16D97A}" destId="{B0388A65-7975-47C8-942D-2CED887717C9}" srcOrd="0" destOrd="0" parTransId="{2CC90A7D-7BAF-4D8D-962B-14482F2EEBAC}" sibTransId="{CBC602EC-70C8-4392-B649-0B2C498DA1FC}"/>
    <dgm:cxn modelId="{93D9443B-D7DA-4113-8BF1-CEFA0FD91423}" type="presOf" srcId="{36006468-AAEE-4D08-A2D8-0971BA7D8139}" destId="{2320562D-5296-4870-8F22-8680D485808B}" srcOrd="0" destOrd="0" presId="urn:microsoft.com/office/officeart/2018/5/layout/CenteredIconLabelDescriptionList"/>
    <dgm:cxn modelId="{97331F40-6B83-43E1-9C4D-5D306D99E453}" srcId="{4F78C552-9A48-4243-ADAE-4B840B16D97A}" destId="{35C24FE3-0FBD-4201-8184-F16711FCB1AD}" srcOrd="1" destOrd="0" parTransId="{A7F895BF-C4C7-42A3-8EBE-0E318211FAFE}" sibTransId="{82FBE172-4098-4453-A5CA-B2745224A622}"/>
    <dgm:cxn modelId="{3D28155B-98CD-4DE4-A9E0-3FE03CEE44AB}" srcId="{1BAF6A2B-EEB9-42BC-AC9C-20D596E45599}" destId="{72C76A2B-7D61-4825-A61B-488B5A957A4B}" srcOrd="1" destOrd="0" parTransId="{1E77689C-25DF-4C9C-A9EF-58A6C0D9E0EC}" sibTransId="{ABD2FD6F-0871-481D-A599-D9113F1F4893}"/>
    <dgm:cxn modelId="{032ADD62-AB9E-44A6-8EAA-28AD6ED05F3D}" type="presOf" srcId="{35C24FE3-0FBD-4201-8184-F16711FCB1AD}" destId="{E3298A5A-05F9-4881-A400-C4A24564C34A}" srcOrd="0" destOrd="1" presId="urn:microsoft.com/office/officeart/2018/5/layout/CenteredIconLabelDescriptionList"/>
    <dgm:cxn modelId="{1A096665-99F3-4606-98BE-643C5AE19749}" srcId="{22CBF090-3945-4537-86A1-3651C9C50BAC}" destId="{FEE761CA-CB2C-48CE-90BC-577320E4AD14}" srcOrd="1" destOrd="0" parTransId="{99077C7E-A145-4DC6-B7BB-BF84EAD88D93}" sibTransId="{6A15D193-EF04-4EBA-A593-A8CA52D9BA2B}"/>
    <dgm:cxn modelId="{7B86694C-C61C-4E48-88BC-DCF4DA6A8798}" type="presOf" srcId="{693F00FE-5D5F-4FEE-82AD-4DA667C924DF}" destId="{2320562D-5296-4870-8F22-8680D485808B}" srcOrd="0" destOrd="2" presId="urn:microsoft.com/office/officeart/2018/5/layout/CenteredIconLabelDescriptionList"/>
    <dgm:cxn modelId="{1689826C-962B-4B09-A7BA-A20A84C29C62}" type="presOf" srcId="{1DA88177-7DCA-4151-BC5E-63117449C1BB}" destId="{54C43140-2003-409F-9BF4-6C5C2865049F}" srcOrd="0" destOrd="0" presId="urn:microsoft.com/office/officeart/2018/5/layout/CenteredIconLabelDescriptionList"/>
    <dgm:cxn modelId="{B3136B6D-171C-4EEC-85CC-34F0DA5CAD66}" srcId="{1DA88177-7DCA-4151-BC5E-63117449C1BB}" destId="{C8303A2F-8DAE-4A47-90ED-FCA239E2E01E}" srcOrd="2" destOrd="0" parTransId="{BCACC920-FF70-4024-B50C-86E859956BD5}" sibTransId="{9562D80C-3842-40D0-A825-BC14799DE318}"/>
    <dgm:cxn modelId="{9C4C9472-10D5-4A37-B473-65C8C32F159D}" srcId="{22CBF090-3945-4537-86A1-3651C9C50BAC}" destId="{1BAF6A2B-EEB9-42BC-AC9C-20D596E45599}" srcOrd="3" destOrd="0" parTransId="{7CF3D305-D063-48F4-9E1B-5AED868329E9}" sibTransId="{0CDCC416-0719-422B-BE62-5AA5F3371FE8}"/>
    <dgm:cxn modelId="{03DE5F8D-C5FB-4081-AB0E-7A4C82355091}" type="presOf" srcId="{C8303A2F-8DAE-4A47-90ED-FCA239E2E01E}" destId="{1283780F-FBEB-4FE5-B8EF-B9459E0661B2}" srcOrd="0" destOrd="2" presId="urn:microsoft.com/office/officeart/2018/5/layout/CenteredIconLabelDescriptionList"/>
    <dgm:cxn modelId="{5407C991-6383-49F8-8BAB-8ED9D6C31AD8}" type="presOf" srcId="{FEE761CA-CB2C-48CE-90BC-577320E4AD14}" destId="{DFE3B8B4-A31D-4AA9-BD60-4CF83A7C51E9}" srcOrd="0" destOrd="0" presId="urn:microsoft.com/office/officeart/2018/5/layout/CenteredIconLabelDescriptionList"/>
    <dgm:cxn modelId="{41FACE92-6903-4491-B72B-1981DFEED6C9}" srcId="{22CBF090-3945-4537-86A1-3651C9C50BAC}" destId="{4F78C552-9A48-4243-ADAE-4B840B16D97A}" srcOrd="0" destOrd="0" parTransId="{63C581B3-5286-4ADF-8664-10F1D751C1D2}" sibTransId="{780B4559-61DA-4D2A-8E58-84EADE811E5C}"/>
    <dgm:cxn modelId="{0D188594-3C41-4EAA-95A3-FA6143F90DA6}" srcId="{1DA88177-7DCA-4151-BC5E-63117449C1BB}" destId="{80C67122-036F-4884-AFC6-64A29001DC81}" srcOrd="1" destOrd="0" parTransId="{DF503115-3B82-4CFD-AF0E-0E832445DAE7}" sibTransId="{5FBC1324-4BCC-46EC-BE44-17685B34068D}"/>
    <dgm:cxn modelId="{6EE77796-60B9-489A-9D19-596559E185A0}" type="presOf" srcId="{4F78C552-9A48-4243-ADAE-4B840B16D97A}" destId="{5965235A-3582-45BA-BBFC-13E0CED730D2}" srcOrd="0" destOrd="0" presId="urn:microsoft.com/office/officeart/2018/5/layout/CenteredIconLabelDescriptionList"/>
    <dgm:cxn modelId="{8D86F29E-CCE1-4DC8-984B-C55A622B0C9A}" type="presOf" srcId="{B0388A65-7975-47C8-942D-2CED887717C9}" destId="{E3298A5A-05F9-4881-A400-C4A24564C34A}" srcOrd="0" destOrd="0" presId="urn:microsoft.com/office/officeart/2018/5/layout/CenteredIconLabelDescriptionList"/>
    <dgm:cxn modelId="{D0AB99B1-78A6-4189-9839-6794762BE040}" type="presOf" srcId="{72C76A2B-7D61-4825-A61B-488B5A957A4B}" destId="{694FBF85-9466-42A9-9F8C-3161B274927A}" srcOrd="0" destOrd="1" presId="urn:microsoft.com/office/officeart/2018/5/layout/CenteredIconLabelDescriptionList"/>
    <dgm:cxn modelId="{046B13B2-BA4E-499E-B7A1-7435036A9A08}" type="presOf" srcId="{3BE54340-9015-4C68-843B-ACD1EBDFADA7}" destId="{E3298A5A-05F9-4881-A400-C4A24564C34A}" srcOrd="0" destOrd="2" presId="urn:microsoft.com/office/officeart/2018/5/layout/CenteredIconLabelDescriptionList"/>
    <dgm:cxn modelId="{202276B8-337D-4769-908C-D89694D2527A}" srcId="{FEE761CA-CB2C-48CE-90BC-577320E4AD14}" destId="{D0F57BFF-DD2D-4164-907F-19E5BA3F0DFA}" srcOrd="1" destOrd="0" parTransId="{F9F66789-8E65-4285-8576-FBA675C0CFDB}" sibTransId="{6D64F014-CF8E-477D-B0D7-56B148362180}"/>
    <dgm:cxn modelId="{ED45E2BD-DF29-40C3-8818-FF4D3883ACF5}" srcId="{22CBF090-3945-4537-86A1-3651C9C50BAC}" destId="{1DA88177-7DCA-4151-BC5E-63117449C1BB}" srcOrd="2" destOrd="0" parTransId="{A08BA29C-5375-4522-A8C4-C39649F7CD08}" sibTransId="{9BF6E893-CAAA-4BD2-A076-FFA9F104F4D0}"/>
    <dgm:cxn modelId="{9BBA53CC-480B-416B-AF40-BAC1E66DCDFC}" type="presOf" srcId="{99D3B82A-B13F-416D-86BF-9F09C4736DD2}" destId="{1283780F-FBEB-4FE5-B8EF-B9459E0661B2}" srcOrd="0" destOrd="0" presId="urn:microsoft.com/office/officeart/2018/5/layout/CenteredIconLabelDescriptionList"/>
    <dgm:cxn modelId="{75B880D3-7626-45D1-BF49-4996B36792BC}" srcId="{FEE761CA-CB2C-48CE-90BC-577320E4AD14}" destId="{693F00FE-5D5F-4FEE-82AD-4DA667C924DF}" srcOrd="2" destOrd="0" parTransId="{276C161A-FCEB-4828-9723-71DAEA33BAEF}" sibTransId="{E462217C-979A-4FA3-B7E7-812F7154E8FA}"/>
    <dgm:cxn modelId="{6943DAE2-C3A0-4565-BBB5-4A92978D8F0E}" srcId="{4F78C552-9A48-4243-ADAE-4B840B16D97A}" destId="{3BE54340-9015-4C68-843B-ACD1EBDFADA7}" srcOrd="2" destOrd="0" parTransId="{C16ACB82-E23B-4B21-BA6F-1982902D4937}" sibTransId="{3CF506B5-2E9E-4592-87FF-C4C498E47D69}"/>
    <dgm:cxn modelId="{291F4EE5-BB0B-43C6-88A7-2E62ACAEA47F}" srcId="{FEE761CA-CB2C-48CE-90BC-577320E4AD14}" destId="{769ABF1C-216D-4E58-AA04-423408DFD3C4}" srcOrd="3" destOrd="0" parTransId="{024A19AB-FA4F-4C46-BF86-4BAE587D5777}" sibTransId="{510448F9-4E4F-4D52-83C3-E113728D4D98}"/>
    <dgm:cxn modelId="{DDF956F4-E615-4AC0-BECB-9A32DFDE5D1D}" srcId="{1DA88177-7DCA-4151-BC5E-63117449C1BB}" destId="{99D3B82A-B13F-416D-86BF-9F09C4736DD2}" srcOrd="0" destOrd="0" parTransId="{44F82A39-0E8A-4206-B865-9EC29E647807}" sibTransId="{01557012-94A7-4E30-81C3-E482A1650B1B}"/>
    <dgm:cxn modelId="{A30D3AF7-40ED-425F-82E0-BBE6DF815729}" type="presOf" srcId="{D0F57BFF-DD2D-4164-907F-19E5BA3F0DFA}" destId="{2320562D-5296-4870-8F22-8680D485808B}" srcOrd="0" destOrd="1" presId="urn:microsoft.com/office/officeart/2018/5/layout/CenteredIconLabelDescriptionList"/>
    <dgm:cxn modelId="{EF65EFF7-3215-4B3B-AA13-9F4A28402238}" type="presOf" srcId="{769ABF1C-216D-4E58-AA04-423408DFD3C4}" destId="{2320562D-5296-4870-8F22-8680D485808B}" srcOrd="0" destOrd="3" presId="urn:microsoft.com/office/officeart/2018/5/layout/CenteredIconLabelDescriptionList"/>
    <dgm:cxn modelId="{CFB61CFC-6EC5-4745-90B4-0D0AB01FDB64}" type="presOf" srcId="{80C67122-036F-4884-AFC6-64A29001DC81}" destId="{1283780F-FBEB-4FE5-B8EF-B9459E0661B2}" srcOrd="0" destOrd="1" presId="urn:microsoft.com/office/officeart/2018/5/layout/CenteredIconLabelDescriptionList"/>
    <dgm:cxn modelId="{1EE721FE-7601-4364-8801-8B4AA2E17894}" type="presOf" srcId="{22CBF090-3945-4537-86A1-3651C9C50BAC}" destId="{03855EE2-52B4-499B-8AC7-5263506B01E9}" srcOrd="0" destOrd="0" presId="urn:microsoft.com/office/officeart/2018/5/layout/CenteredIconLabelDescriptionList"/>
    <dgm:cxn modelId="{B3BF8E8F-ECBA-4B78-921E-4359E897BA88}" type="presParOf" srcId="{03855EE2-52B4-499B-8AC7-5263506B01E9}" destId="{243B9E77-1407-432C-9D6D-2990290F1A9E}" srcOrd="0" destOrd="0" presId="urn:microsoft.com/office/officeart/2018/5/layout/CenteredIconLabelDescriptionList"/>
    <dgm:cxn modelId="{680DC1AC-047E-441A-83F1-9F986FCECA32}" type="presParOf" srcId="{243B9E77-1407-432C-9D6D-2990290F1A9E}" destId="{FD691364-AA55-4107-A41D-3621526FA356}" srcOrd="0" destOrd="0" presId="urn:microsoft.com/office/officeart/2018/5/layout/CenteredIconLabelDescriptionList"/>
    <dgm:cxn modelId="{EC3C518A-8B6E-4E3A-A275-73C004619626}" type="presParOf" srcId="{243B9E77-1407-432C-9D6D-2990290F1A9E}" destId="{279F4A39-0FD3-4998-ADDA-77260E43B899}" srcOrd="1" destOrd="0" presId="urn:microsoft.com/office/officeart/2018/5/layout/CenteredIconLabelDescriptionList"/>
    <dgm:cxn modelId="{E79CC6A4-0F98-4A2D-BDB9-B8B652C6B5B3}" type="presParOf" srcId="{243B9E77-1407-432C-9D6D-2990290F1A9E}" destId="{5965235A-3582-45BA-BBFC-13E0CED730D2}" srcOrd="2" destOrd="0" presId="urn:microsoft.com/office/officeart/2018/5/layout/CenteredIconLabelDescriptionList"/>
    <dgm:cxn modelId="{79836AE9-847C-4E75-96B7-AC32ED85D627}" type="presParOf" srcId="{243B9E77-1407-432C-9D6D-2990290F1A9E}" destId="{83D687EC-232B-4F00-94FC-2680D1001215}" srcOrd="3" destOrd="0" presId="urn:microsoft.com/office/officeart/2018/5/layout/CenteredIconLabelDescriptionList"/>
    <dgm:cxn modelId="{9BE616F4-942F-4D38-B107-AFA211ACE7B6}" type="presParOf" srcId="{243B9E77-1407-432C-9D6D-2990290F1A9E}" destId="{E3298A5A-05F9-4881-A400-C4A24564C34A}" srcOrd="4" destOrd="0" presId="urn:microsoft.com/office/officeart/2018/5/layout/CenteredIconLabelDescriptionList"/>
    <dgm:cxn modelId="{A1ED2C6A-7B67-49B7-99F8-B3A418DFEFD1}" type="presParOf" srcId="{03855EE2-52B4-499B-8AC7-5263506B01E9}" destId="{6A271938-C769-4C2F-9300-58C0AAB57D2C}" srcOrd="1" destOrd="0" presId="urn:microsoft.com/office/officeart/2018/5/layout/CenteredIconLabelDescriptionList"/>
    <dgm:cxn modelId="{73335FBF-4741-401B-B54D-AF9019FD74FC}" type="presParOf" srcId="{03855EE2-52B4-499B-8AC7-5263506B01E9}" destId="{8A9787BC-3F58-45D0-A839-8C9134E0C9F1}" srcOrd="2" destOrd="0" presId="urn:microsoft.com/office/officeart/2018/5/layout/CenteredIconLabelDescriptionList"/>
    <dgm:cxn modelId="{775AC805-CC22-41FD-88CE-5B218282A9E6}" type="presParOf" srcId="{8A9787BC-3F58-45D0-A839-8C9134E0C9F1}" destId="{E9A5D669-9445-4850-B6FD-85FA6B022CDF}" srcOrd="0" destOrd="0" presId="urn:microsoft.com/office/officeart/2018/5/layout/CenteredIconLabelDescriptionList"/>
    <dgm:cxn modelId="{91D5B605-2E13-4032-AE7C-B4BF5BF11167}" type="presParOf" srcId="{8A9787BC-3F58-45D0-A839-8C9134E0C9F1}" destId="{8809F16B-6DE7-4ACA-A928-BC3567A090AA}" srcOrd="1" destOrd="0" presId="urn:microsoft.com/office/officeart/2018/5/layout/CenteredIconLabelDescriptionList"/>
    <dgm:cxn modelId="{0130ABF1-E9C4-463D-9EF3-FAEF24D2734B}" type="presParOf" srcId="{8A9787BC-3F58-45D0-A839-8C9134E0C9F1}" destId="{DFE3B8B4-A31D-4AA9-BD60-4CF83A7C51E9}" srcOrd="2" destOrd="0" presId="urn:microsoft.com/office/officeart/2018/5/layout/CenteredIconLabelDescriptionList"/>
    <dgm:cxn modelId="{CCDD0180-B0F0-43D7-A34E-9BD58519540B}" type="presParOf" srcId="{8A9787BC-3F58-45D0-A839-8C9134E0C9F1}" destId="{D2B9144A-FB97-4EA6-B0EF-625D7162632B}" srcOrd="3" destOrd="0" presId="urn:microsoft.com/office/officeart/2018/5/layout/CenteredIconLabelDescriptionList"/>
    <dgm:cxn modelId="{FFDA9431-3510-4550-B18B-1F925AFA6055}" type="presParOf" srcId="{8A9787BC-3F58-45D0-A839-8C9134E0C9F1}" destId="{2320562D-5296-4870-8F22-8680D485808B}" srcOrd="4" destOrd="0" presId="urn:microsoft.com/office/officeart/2018/5/layout/CenteredIconLabelDescriptionList"/>
    <dgm:cxn modelId="{41BC13DF-8AF9-4074-8C79-0AE6878DA8D5}" type="presParOf" srcId="{03855EE2-52B4-499B-8AC7-5263506B01E9}" destId="{B452DAE1-D4AC-4475-B42B-98D1E95A5B09}" srcOrd="3" destOrd="0" presId="urn:microsoft.com/office/officeart/2018/5/layout/CenteredIconLabelDescriptionList"/>
    <dgm:cxn modelId="{136834B1-229E-4760-BE14-DC211E6FBF45}" type="presParOf" srcId="{03855EE2-52B4-499B-8AC7-5263506B01E9}" destId="{0BA15C9C-FA44-4694-A08A-EA9BC9D8D1D8}" srcOrd="4" destOrd="0" presId="urn:microsoft.com/office/officeart/2018/5/layout/CenteredIconLabelDescriptionList"/>
    <dgm:cxn modelId="{0A3A52BE-6B80-4A92-9B84-C2FC23263425}" type="presParOf" srcId="{0BA15C9C-FA44-4694-A08A-EA9BC9D8D1D8}" destId="{9CC6955D-831E-45A2-B2AC-25E44AE60D65}" srcOrd="0" destOrd="0" presId="urn:microsoft.com/office/officeart/2018/5/layout/CenteredIconLabelDescriptionList"/>
    <dgm:cxn modelId="{1AF1302B-0808-4AFD-8FA1-8696E95A819D}" type="presParOf" srcId="{0BA15C9C-FA44-4694-A08A-EA9BC9D8D1D8}" destId="{57501C47-B001-4D49-8B6B-4C45A972E2C3}" srcOrd="1" destOrd="0" presId="urn:microsoft.com/office/officeart/2018/5/layout/CenteredIconLabelDescriptionList"/>
    <dgm:cxn modelId="{B846C37E-3141-450E-9D98-0D828AF74A3D}" type="presParOf" srcId="{0BA15C9C-FA44-4694-A08A-EA9BC9D8D1D8}" destId="{54C43140-2003-409F-9BF4-6C5C2865049F}" srcOrd="2" destOrd="0" presId="urn:microsoft.com/office/officeart/2018/5/layout/CenteredIconLabelDescriptionList"/>
    <dgm:cxn modelId="{B9C358DC-6C68-47F7-9823-1FF5AD33119F}" type="presParOf" srcId="{0BA15C9C-FA44-4694-A08A-EA9BC9D8D1D8}" destId="{5700620C-8E5B-4A59-BC71-51ED73A8E4F5}" srcOrd="3" destOrd="0" presId="urn:microsoft.com/office/officeart/2018/5/layout/CenteredIconLabelDescriptionList"/>
    <dgm:cxn modelId="{83B4C285-7609-485B-8E3D-890A8709BF4F}" type="presParOf" srcId="{0BA15C9C-FA44-4694-A08A-EA9BC9D8D1D8}" destId="{1283780F-FBEB-4FE5-B8EF-B9459E0661B2}" srcOrd="4" destOrd="0" presId="urn:microsoft.com/office/officeart/2018/5/layout/CenteredIconLabelDescriptionList"/>
    <dgm:cxn modelId="{D2CED2C9-853B-4914-8F2A-88C8C4989687}" type="presParOf" srcId="{03855EE2-52B4-499B-8AC7-5263506B01E9}" destId="{DBE962D8-D8E5-4DCA-9A2F-5CD24859E530}" srcOrd="5" destOrd="0" presId="urn:microsoft.com/office/officeart/2018/5/layout/CenteredIconLabelDescriptionList"/>
    <dgm:cxn modelId="{92D52AB4-AB1C-4BAC-8824-7F443959DE31}" type="presParOf" srcId="{03855EE2-52B4-499B-8AC7-5263506B01E9}" destId="{B1347B4D-49CD-45FB-BABE-7586793E0E2A}" srcOrd="6" destOrd="0" presId="urn:microsoft.com/office/officeart/2018/5/layout/CenteredIconLabelDescriptionList"/>
    <dgm:cxn modelId="{8D4627EB-9BE4-49B6-BE23-88BC683BED6E}" type="presParOf" srcId="{B1347B4D-49CD-45FB-BABE-7586793E0E2A}" destId="{DF9E2301-BFF7-401F-AE50-3245E40BA1CF}" srcOrd="0" destOrd="0" presId="urn:microsoft.com/office/officeart/2018/5/layout/CenteredIconLabelDescriptionList"/>
    <dgm:cxn modelId="{68FA9DF1-38DB-4E7B-A986-A3440B694A4E}" type="presParOf" srcId="{B1347B4D-49CD-45FB-BABE-7586793E0E2A}" destId="{68FC6AE7-14BF-4903-B038-38B07F8422AA}" srcOrd="1" destOrd="0" presId="urn:microsoft.com/office/officeart/2018/5/layout/CenteredIconLabelDescriptionList"/>
    <dgm:cxn modelId="{38732369-B467-4407-BFA3-E09BC62ECF7B}" type="presParOf" srcId="{B1347B4D-49CD-45FB-BABE-7586793E0E2A}" destId="{6C4A1D40-5D61-4E48-8D7A-F3F913523A12}" srcOrd="2" destOrd="0" presId="urn:microsoft.com/office/officeart/2018/5/layout/CenteredIconLabelDescriptionList"/>
    <dgm:cxn modelId="{6D87C56F-5BBE-47F6-BF7A-859287BBE5EC}" type="presParOf" srcId="{B1347B4D-49CD-45FB-BABE-7586793E0E2A}" destId="{104D8716-819B-4B74-95C3-34BE8B29E88F}" srcOrd="3" destOrd="0" presId="urn:microsoft.com/office/officeart/2018/5/layout/CenteredIconLabelDescriptionList"/>
    <dgm:cxn modelId="{8C77DFE7-C6A3-4914-9BDE-797275414142}" type="presParOf" srcId="{B1347B4D-49CD-45FB-BABE-7586793E0E2A}" destId="{694FBF85-9466-42A9-9F8C-3161B274927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F6A2-BC63-43DF-A75A-13420AD450DC}">
      <dsp:nvSpPr>
        <dsp:cNvPr id="0" name=""/>
        <dsp:cNvSpPr/>
      </dsp:nvSpPr>
      <dsp:spPr>
        <a:xfrm>
          <a:off x="-2675311" y="-412665"/>
          <a:ext cx="3193154" cy="3193154"/>
        </a:xfrm>
        <a:prstGeom prst="blockArc">
          <a:avLst>
            <a:gd name="adj1" fmla="val 18900000"/>
            <a:gd name="adj2" fmla="val 2700000"/>
            <a:gd name="adj3" fmla="val 6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EED13-E283-481C-913A-172EADDE7269}">
      <dsp:nvSpPr>
        <dsp:cNvPr id="0" name=""/>
        <dsp:cNvSpPr/>
      </dsp:nvSpPr>
      <dsp:spPr>
        <a:xfrm>
          <a:off x="259191" y="236782"/>
          <a:ext cx="2492082" cy="47356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9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Research</a:t>
          </a:r>
          <a:endParaRPr lang="en-IN" sz="2000" kern="1200" dirty="0"/>
        </a:p>
      </dsp:txBody>
      <dsp:txXfrm>
        <a:off x="259191" y="236782"/>
        <a:ext cx="2492082" cy="473564"/>
      </dsp:txXfrm>
    </dsp:sp>
    <dsp:sp modelId="{4C8CBBFA-CD8C-4955-A566-D836F2F1C857}">
      <dsp:nvSpPr>
        <dsp:cNvPr id="0" name=""/>
        <dsp:cNvSpPr/>
      </dsp:nvSpPr>
      <dsp:spPr>
        <a:xfrm>
          <a:off x="36954" y="177586"/>
          <a:ext cx="591955" cy="591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01227-EF33-40D7-BAEE-423DD1E668CC}">
      <dsp:nvSpPr>
        <dsp:cNvPr id="0" name=""/>
        <dsp:cNvSpPr/>
      </dsp:nvSpPr>
      <dsp:spPr>
        <a:xfrm>
          <a:off x="431647" y="947129"/>
          <a:ext cx="2319941" cy="47356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9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Industry Insights</a:t>
          </a:r>
        </a:p>
      </dsp:txBody>
      <dsp:txXfrm>
        <a:off x="431647" y="947129"/>
        <a:ext cx="2319941" cy="473564"/>
      </dsp:txXfrm>
    </dsp:sp>
    <dsp:sp modelId="{8E4DDA46-2B4D-49E3-9E9E-94C3B34E981D}">
      <dsp:nvSpPr>
        <dsp:cNvPr id="0" name=""/>
        <dsp:cNvSpPr/>
      </dsp:nvSpPr>
      <dsp:spPr>
        <a:xfrm>
          <a:off x="209095" y="887933"/>
          <a:ext cx="591955" cy="591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09CA6-80A2-4DEF-90A0-5161AE411985}">
      <dsp:nvSpPr>
        <dsp:cNvPr id="0" name=""/>
        <dsp:cNvSpPr/>
      </dsp:nvSpPr>
      <dsp:spPr>
        <a:xfrm>
          <a:off x="259191" y="1657476"/>
          <a:ext cx="2492082" cy="47356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89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Analysis using Data</a:t>
          </a:r>
        </a:p>
      </dsp:txBody>
      <dsp:txXfrm>
        <a:off x="259191" y="1657476"/>
        <a:ext cx="2492082" cy="473564"/>
      </dsp:txXfrm>
    </dsp:sp>
    <dsp:sp modelId="{AAFF7E61-C8BC-4F69-A3A5-8C8BF8BB2A69}">
      <dsp:nvSpPr>
        <dsp:cNvPr id="0" name=""/>
        <dsp:cNvSpPr/>
      </dsp:nvSpPr>
      <dsp:spPr>
        <a:xfrm>
          <a:off x="36954" y="1598280"/>
          <a:ext cx="591955" cy="591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2DAE0-07DF-430C-BC43-0C13275D4099}">
      <dsp:nvSpPr>
        <dsp:cNvPr id="0" name=""/>
        <dsp:cNvSpPr/>
      </dsp:nvSpPr>
      <dsp:spPr>
        <a:xfrm>
          <a:off x="0" y="1396"/>
          <a:ext cx="5843621" cy="707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5F8EE-F60E-492D-84E7-A52F5DA51A9C}">
      <dsp:nvSpPr>
        <dsp:cNvPr id="0" name=""/>
        <dsp:cNvSpPr/>
      </dsp:nvSpPr>
      <dsp:spPr>
        <a:xfrm>
          <a:off x="214082" y="160630"/>
          <a:ext cx="389240" cy="389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D86B3-5F8D-426C-B597-F14F09919091}">
      <dsp:nvSpPr>
        <dsp:cNvPr id="0" name=""/>
        <dsp:cNvSpPr/>
      </dsp:nvSpPr>
      <dsp:spPr>
        <a:xfrm>
          <a:off x="817404" y="1396"/>
          <a:ext cx="5026216" cy="707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99" tIns="74899" rIns="74899" bIns="748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‘SMART’ house – emerging as the spearhead of energy revolution.</a:t>
          </a:r>
          <a:endParaRPr lang="en-US" sz="1700" kern="1200"/>
        </a:p>
      </dsp:txBody>
      <dsp:txXfrm>
        <a:off x="817404" y="1396"/>
        <a:ext cx="5026216" cy="707709"/>
      </dsp:txXfrm>
    </dsp:sp>
    <dsp:sp modelId="{575194C0-F573-4C12-AAD1-1DAFE81F5FA5}">
      <dsp:nvSpPr>
        <dsp:cNvPr id="0" name=""/>
        <dsp:cNvSpPr/>
      </dsp:nvSpPr>
      <dsp:spPr>
        <a:xfrm>
          <a:off x="0" y="886032"/>
          <a:ext cx="5843621" cy="707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4A6B5-2346-4C76-A550-B1F2447875B7}">
      <dsp:nvSpPr>
        <dsp:cNvPr id="0" name=""/>
        <dsp:cNvSpPr/>
      </dsp:nvSpPr>
      <dsp:spPr>
        <a:xfrm>
          <a:off x="214082" y="1045267"/>
          <a:ext cx="389240" cy="389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723B5-A312-463F-B02B-A7FFD408137B}">
      <dsp:nvSpPr>
        <dsp:cNvPr id="0" name=""/>
        <dsp:cNvSpPr/>
      </dsp:nvSpPr>
      <dsp:spPr>
        <a:xfrm>
          <a:off x="817404" y="886032"/>
          <a:ext cx="5026216" cy="707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99" tIns="74899" rIns="74899" bIns="748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Buildings - major sources of energy consumption and greenhouse gas emissions.</a:t>
          </a:r>
          <a:r>
            <a:rPr lang="en-GB" sz="1700" kern="1200"/>
            <a:t> </a:t>
          </a:r>
          <a:endParaRPr lang="en-US" sz="1700" kern="1200"/>
        </a:p>
      </dsp:txBody>
      <dsp:txXfrm>
        <a:off x="817404" y="886032"/>
        <a:ext cx="5026216" cy="707709"/>
      </dsp:txXfrm>
    </dsp:sp>
    <dsp:sp modelId="{AE012674-3666-40A7-87DE-B2C8DBF32D73}">
      <dsp:nvSpPr>
        <dsp:cNvPr id="0" name=""/>
        <dsp:cNvSpPr/>
      </dsp:nvSpPr>
      <dsp:spPr>
        <a:xfrm>
          <a:off x="0" y="1770669"/>
          <a:ext cx="5843621" cy="707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69609-A978-4753-9748-DC1B6A639B2D}">
      <dsp:nvSpPr>
        <dsp:cNvPr id="0" name=""/>
        <dsp:cNvSpPr/>
      </dsp:nvSpPr>
      <dsp:spPr>
        <a:xfrm>
          <a:off x="214082" y="1929903"/>
          <a:ext cx="389240" cy="389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9AE7-468E-4AAD-B6F7-4AC889161137}">
      <dsp:nvSpPr>
        <dsp:cNvPr id="0" name=""/>
        <dsp:cNvSpPr/>
      </dsp:nvSpPr>
      <dsp:spPr>
        <a:xfrm>
          <a:off x="817404" y="1770669"/>
          <a:ext cx="5026216" cy="707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99" tIns="74899" rIns="74899" bIns="748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Energy Crisis – Save energy – Energy Optimization – Energy Management – Black gold</a:t>
          </a:r>
          <a:endParaRPr lang="en-US" sz="1700" kern="1200"/>
        </a:p>
      </dsp:txBody>
      <dsp:txXfrm>
        <a:off x="817404" y="1770669"/>
        <a:ext cx="5026216" cy="707709"/>
      </dsp:txXfrm>
    </dsp:sp>
    <dsp:sp modelId="{89680084-CF03-4250-81A5-BA85679F967E}">
      <dsp:nvSpPr>
        <dsp:cNvPr id="0" name=""/>
        <dsp:cNvSpPr/>
      </dsp:nvSpPr>
      <dsp:spPr>
        <a:xfrm>
          <a:off x="0" y="2655305"/>
          <a:ext cx="5843621" cy="707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3388A-739B-492F-B3E1-AD0824A351AB}">
      <dsp:nvSpPr>
        <dsp:cNvPr id="0" name=""/>
        <dsp:cNvSpPr/>
      </dsp:nvSpPr>
      <dsp:spPr>
        <a:xfrm>
          <a:off x="214082" y="2814540"/>
          <a:ext cx="389240" cy="389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9B2E8-A510-49CF-B95A-E9588B335DC9}">
      <dsp:nvSpPr>
        <dsp:cNvPr id="0" name=""/>
        <dsp:cNvSpPr/>
      </dsp:nvSpPr>
      <dsp:spPr>
        <a:xfrm>
          <a:off x="817404" y="2655305"/>
          <a:ext cx="5026216" cy="707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99" tIns="74899" rIns="74899" bIns="748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Address sustainability and combat the negative effects of climate change.</a:t>
          </a:r>
        </a:p>
      </dsp:txBody>
      <dsp:txXfrm>
        <a:off x="817404" y="2655305"/>
        <a:ext cx="5026216" cy="707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2242A-6516-43E3-94D9-E7B22389DBE8}">
      <dsp:nvSpPr>
        <dsp:cNvPr id="0" name=""/>
        <dsp:cNvSpPr/>
      </dsp:nvSpPr>
      <dsp:spPr>
        <a:xfrm>
          <a:off x="0" y="480510"/>
          <a:ext cx="4159137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smart, automated system designed to maximize domestic </a:t>
          </a:r>
          <a:r>
            <a:rPr lang="en-GB" sz="1500" kern="1200"/>
            <a:t>energy utilisation is called a Smart Home Energy Management System (SHEMS).</a:t>
          </a:r>
          <a:endParaRPr lang="en-US" sz="1500" kern="1200"/>
        </a:p>
      </dsp:txBody>
      <dsp:txXfrm>
        <a:off x="40266" y="520776"/>
        <a:ext cx="4078605" cy="744318"/>
      </dsp:txXfrm>
    </dsp:sp>
    <dsp:sp modelId="{A35D5E56-E64C-4556-9A67-3EECC51FF882}">
      <dsp:nvSpPr>
        <dsp:cNvPr id="0" name=""/>
        <dsp:cNvSpPr/>
      </dsp:nvSpPr>
      <dsp:spPr>
        <a:xfrm>
          <a:off x="0" y="1348560"/>
          <a:ext cx="4159137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Goal - Increase energy efficiency, reduce total energy consumption and promote sustainability by utilising technologies and data-driven approaches.</a:t>
          </a:r>
          <a:endParaRPr lang="en-US" sz="1500" kern="1200"/>
        </a:p>
      </dsp:txBody>
      <dsp:txXfrm>
        <a:off x="40266" y="1388826"/>
        <a:ext cx="4078605" cy="744318"/>
      </dsp:txXfrm>
    </dsp:sp>
    <dsp:sp modelId="{8D7BF5E0-9988-4B98-89B1-4C435E65DCAF}">
      <dsp:nvSpPr>
        <dsp:cNvPr id="0" name=""/>
        <dsp:cNvSpPr/>
      </dsp:nvSpPr>
      <dsp:spPr>
        <a:xfrm>
          <a:off x="0" y="2216610"/>
          <a:ext cx="4159137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Honda US Smart Home Project, Samsung SmartThings, Amazon Alexa Smart Home, Google Nest, Apple HomeKit.</a:t>
          </a:r>
          <a:endParaRPr lang="en-US" sz="1500" kern="1200"/>
        </a:p>
      </dsp:txBody>
      <dsp:txXfrm>
        <a:off x="40266" y="2256876"/>
        <a:ext cx="4078605" cy="744318"/>
      </dsp:txXfrm>
    </dsp:sp>
    <dsp:sp modelId="{DA444EA8-F6D8-48D2-8B9A-8537CC296DEB}">
      <dsp:nvSpPr>
        <dsp:cNvPr id="0" name=""/>
        <dsp:cNvSpPr/>
      </dsp:nvSpPr>
      <dsp:spPr>
        <a:xfrm>
          <a:off x="0" y="3084660"/>
          <a:ext cx="4159137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Integrate computing and information technology to enhance the security, entertainment, comfort, and convenience of its residents.</a:t>
          </a:r>
        </a:p>
      </dsp:txBody>
      <dsp:txXfrm>
        <a:off x="40266" y="3124926"/>
        <a:ext cx="4078605" cy="744318"/>
      </dsp:txXfrm>
    </dsp:sp>
    <dsp:sp modelId="{42149756-9DD7-4933-BAB9-8BDF90334E12}">
      <dsp:nvSpPr>
        <dsp:cNvPr id="0" name=""/>
        <dsp:cNvSpPr/>
      </dsp:nvSpPr>
      <dsp:spPr>
        <a:xfrm>
          <a:off x="0" y="3952710"/>
          <a:ext cx="4159137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Thermostats, Lighting, Security Systems, Cameras, Doorbells, Speakers and Displays</a:t>
          </a:r>
          <a:endParaRPr lang="en-US" sz="1500" kern="1200"/>
        </a:p>
      </dsp:txBody>
      <dsp:txXfrm>
        <a:off x="40266" y="3992976"/>
        <a:ext cx="4078605" cy="744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CAE90-2390-49CB-BCE9-5FCA663B68CE}">
      <dsp:nvSpPr>
        <dsp:cNvPr id="0" name=""/>
        <dsp:cNvSpPr/>
      </dsp:nvSpPr>
      <dsp:spPr>
        <a:xfrm>
          <a:off x="0" y="161628"/>
          <a:ext cx="439521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AIMS</a:t>
          </a:r>
        </a:p>
      </dsp:txBody>
      <dsp:txXfrm>
        <a:off x="22246" y="183874"/>
        <a:ext cx="4350718" cy="411223"/>
      </dsp:txXfrm>
    </dsp:sp>
    <dsp:sp modelId="{6E11353A-D861-4976-B2DF-5C908C999D9E}">
      <dsp:nvSpPr>
        <dsp:cNvPr id="0" name=""/>
        <dsp:cNvSpPr/>
      </dsp:nvSpPr>
      <dsp:spPr>
        <a:xfrm>
          <a:off x="0" y="672063"/>
          <a:ext cx="439521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Optimization</a:t>
          </a:r>
        </a:p>
      </dsp:txBody>
      <dsp:txXfrm>
        <a:off x="22246" y="694309"/>
        <a:ext cx="4350718" cy="411223"/>
      </dsp:txXfrm>
    </dsp:sp>
    <dsp:sp modelId="{3845B706-80D9-40B4-A46B-A3713FA8F62C}">
      <dsp:nvSpPr>
        <dsp:cNvPr id="0" name=""/>
        <dsp:cNvSpPr/>
      </dsp:nvSpPr>
      <dsp:spPr>
        <a:xfrm>
          <a:off x="0" y="1127778"/>
          <a:ext cx="439521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4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Energy Consumption Forecasting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Efficiency Assessment</a:t>
          </a:r>
        </a:p>
      </dsp:txBody>
      <dsp:txXfrm>
        <a:off x="0" y="1127778"/>
        <a:ext cx="4395210" cy="521122"/>
      </dsp:txXfrm>
    </dsp:sp>
    <dsp:sp modelId="{3E2533D1-4224-4315-84E4-F16F0E85D083}">
      <dsp:nvSpPr>
        <dsp:cNvPr id="0" name=""/>
        <dsp:cNvSpPr/>
      </dsp:nvSpPr>
      <dsp:spPr>
        <a:xfrm>
          <a:off x="0" y="1648901"/>
          <a:ext cx="439521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OBJECTIVES</a:t>
          </a:r>
        </a:p>
      </dsp:txBody>
      <dsp:txXfrm>
        <a:off x="22246" y="1671147"/>
        <a:ext cx="4350718" cy="411223"/>
      </dsp:txXfrm>
    </dsp:sp>
    <dsp:sp modelId="{AE3BCE47-767F-47B1-828C-2E16C03BA594}">
      <dsp:nvSpPr>
        <dsp:cNvPr id="0" name=""/>
        <dsp:cNvSpPr/>
      </dsp:nvSpPr>
      <dsp:spPr>
        <a:xfrm>
          <a:off x="0" y="2104616"/>
          <a:ext cx="4395210" cy="1238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4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Acquire and preprocess energy data from smart-home environment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Determination of important characteristics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Identification, selection and evaluation of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Performing a comparative analysis</a:t>
          </a:r>
        </a:p>
      </dsp:txBody>
      <dsp:txXfrm>
        <a:off x="0" y="2104616"/>
        <a:ext cx="4395210" cy="12388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1E430-709F-4379-BB5F-F54642670B53}">
      <dsp:nvSpPr>
        <dsp:cNvPr id="0" name=""/>
        <dsp:cNvSpPr/>
      </dsp:nvSpPr>
      <dsp:spPr>
        <a:xfrm>
          <a:off x="400275" y="247944"/>
          <a:ext cx="654169" cy="654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80562-EB57-4CEC-8FB2-AF4C8D5A9FC6}">
      <dsp:nvSpPr>
        <dsp:cNvPr id="0" name=""/>
        <dsp:cNvSpPr/>
      </dsp:nvSpPr>
      <dsp:spPr>
        <a:xfrm>
          <a:off x="504" y="1144069"/>
          <a:ext cx="1453710" cy="69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Need for optimal control to achieve significant power consumption reduction focusing on Heat Pump.</a:t>
          </a:r>
        </a:p>
      </dsp:txBody>
      <dsp:txXfrm>
        <a:off x="504" y="1144069"/>
        <a:ext cx="1453710" cy="690512"/>
      </dsp:txXfrm>
    </dsp:sp>
    <dsp:sp modelId="{82957AE4-5A94-4F85-A969-E14003E58E02}">
      <dsp:nvSpPr>
        <dsp:cNvPr id="0" name=""/>
        <dsp:cNvSpPr/>
      </dsp:nvSpPr>
      <dsp:spPr>
        <a:xfrm>
          <a:off x="2108385" y="247944"/>
          <a:ext cx="654169" cy="654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5F55B-0E14-4073-8130-2DB096930291}">
      <dsp:nvSpPr>
        <dsp:cNvPr id="0" name=""/>
        <dsp:cNvSpPr/>
      </dsp:nvSpPr>
      <dsp:spPr>
        <a:xfrm>
          <a:off x="1708615" y="1144069"/>
          <a:ext cx="1453710" cy="69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Need to analyze BDA for smart energy audits to enhance HVAC system efficiency and support accurate prediction.</a:t>
          </a:r>
        </a:p>
      </dsp:txBody>
      <dsp:txXfrm>
        <a:off x="1708615" y="1144069"/>
        <a:ext cx="1453710" cy="690512"/>
      </dsp:txXfrm>
    </dsp:sp>
    <dsp:sp modelId="{8F3778F2-CB74-4F64-AE90-B6236D401B9D}">
      <dsp:nvSpPr>
        <dsp:cNvPr id="0" name=""/>
        <dsp:cNvSpPr/>
      </dsp:nvSpPr>
      <dsp:spPr>
        <a:xfrm>
          <a:off x="3816495" y="247944"/>
          <a:ext cx="654169" cy="6541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8DBF2-D470-459A-A933-016F71B4C155}">
      <dsp:nvSpPr>
        <dsp:cNvPr id="0" name=""/>
        <dsp:cNvSpPr/>
      </dsp:nvSpPr>
      <dsp:spPr>
        <a:xfrm>
          <a:off x="3416725" y="1144069"/>
          <a:ext cx="1453710" cy="69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Viable option for energy saving and peak electrical demand reduction.</a:t>
          </a:r>
        </a:p>
      </dsp:txBody>
      <dsp:txXfrm>
        <a:off x="3416725" y="1144069"/>
        <a:ext cx="1453710" cy="690512"/>
      </dsp:txXfrm>
    </dsp:sp>
    <dsp:sp modelId="{839ED5F3-7FCA-4F80-89EE-455BCFE009A8}">
      <dsp:nvSpPr>
        <dsp:cNvPr id="0" name=""/>
        <dsp:cNvSpPr/>
      </dsp:nvSpPr>
      <dsp:spPr>
        <a:xfrm>
          <a:off x="1254330" y="2198010"/>
          <a:ext cx="654169" cy="6541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63C5F-523D-48FD-96C0-BED1DE3DC51A}">
      <dsp:nvSpPr>
        <dsp:cNvPr id="0" name=""/>
        <dsp:cNvSpPr/>
      </dsp:nvSpPr>
      <dsp:spPr>
        <a:xfrm>
          <a:off x="854559" y="3094135"/>
          <a:ext cx="1453710" cy="69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Economical and ecologically responsible energy management by giving SHEMS data-driven decision-making capabilities.</a:t>
          </a:r>
        </a:p>
      </dsp:txBody>
      <dsp:txXfrm>
        <a:off x="854559" y="3094135"/>
        <a:ext cx="1453710" cy="690512"/>
      </dsp:txXfrm>
    </dsp:sp>
    <dsp:sp modelId="{1D133186-B6ED-4B8C-90F5-D948B3313AEB}">
      <dsp:nvSpPr>
        <dsp:cNvPr id="0" name=""/>
        <dsp:cNvSpPr/>
      </dsp:nvSpPr>
      <dsp:spPr>
        <a:xfrm>
          <a:off x="2962440" y="2198010"/>
          <a:ext cx="654169" cy="6541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F5D2C-1C9B-4CDD-995E-26B1A519B2EE}">
      <dsp:nvSpPr>
        <dsp:cNvPr id="0" name=""/>
        <dsp:cNvSpPr/>
      </dsp:nvSpPr>
      <dsp:spPr>
        <a:xfrm>
          <a:off x="2562670" y="3094135"/>
          <a:ext cx="1453710" cy="69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Efficiency assessment</a:t>
          </a:r>
        </a:p>
      </dsp:txBody>
      <dsp:txXfrm>
        <a:off x="2562670" y="3094135"/>
        <a:ext cx="1453710" cy="6905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7F711-B790-4327-B80B-45AE18915CEB}">
      <dsp:nvSpPr>
        <dsp:cNvPr id="0" name=""/>
        <dsp:cNvSpPr/>
      </dsp:nvSpPr>
      <dsp:spPr>
        <a:xfrm>
          <a:off x="0" y="1338183"/>
          <a:ext cx="63656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9F93D9-4F6B-4812-AD2B-BBBB7D6CA8F6}">
      <dsp:nvSpPr>
        <dsp:cNvPr id="0" name=""/>
        <dsp:cNvSpPr/>
      </dsp:nvSpPr>
      <dsp:spPr>
        <a:xfrm>
          <a:off x="318282" y="1028223"/>
          <a:ext cx="4455948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424" tIns="0" rIns="16842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MULTIPLE LINEAR REGRESSION</a:t>
          </a:r>
        </a:p>
      </dsp:txBody>
      <dsp:txXfrm>
        <a:off x="348544" y="1058485"/>
        <a:ext cx="4395424" cy="559396"/>
      </dsp:txXfrm>
    </dsp:sp>
    <dsp:sp modelId="{91D88784-8265-41A2-AC10-BE8A27D6352E}">
      <dsp:nvSpPr>
        <dsp:cNvPr id="0" name=""/>
        <dsp:cNvSpPr/>
      </dsp:nvSpPr>
      <dsp:spPr>
        <a:xfrm>
          <a:off x="0" y="2290743"/>
          <a:ext cx="63656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D26799-85A8-4130-9B0C-8DF0A8CDC6A0}">
      <dsp:nvSpPr>
        <dsp:cNvPr id="0" name=""/>
        <dsp:cNvSpPr/>
      </dsp:nvSpPr>
      <dsp:spPr>
        <a:xfrm>
          <a:off x="318282" y="1980783"/>
          <a:ext cx="4455948" cy="6199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424" tIns="0" rIns="16842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RANDOM FOREST REGRESSOR</a:t>
          </a:r>
          <a:endParaRPr lang="en-US" sz="2100" b="0" i="0" kern="1200" baseline="0" dirty="0"/>
        </a:p>
      </dsp:txBody>
      <dsp:txXfrm>
        <a:off x="348544" y="2011045"/>
        <a:ext cx="4395424" cy="559396"/>
      </dsp:txXfrm>
    </dsp:sp>
    <dsp:sp modelId="{CB502FA4-2E3D-4862-919F-8A76A8E3959A}">
      <dsp:nvSpPr>
        <dsp:cNvPr id="0" name=""/>
        <dsp:cNvSpPr/>
      </dsp:nvSpPr>
      <dsp:spPr>
        <a:xfrm>
          <a:off x="0" y="3243304"/>
          <a:ext cx="63656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58C1BE-72D9-457F-8D9C-C36F03256495}">
      <dsp:nvSpPr>
        <dsp:cNvPr id="0" name=""/>
        <dsp:cNvSpPr/>
      </dsp:nvSpPr>
      <dsp:spPr>
        <a:xfrm>
          <a:off x="318282" y="2933344"/>
          <a:ext cx="4455948" cy="6199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424" tIns="0" rIns="16842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GRADIENT BOOSTING DECISION TREE</a:t>
          </a:r>
          <a:endParaRPr lang="en-US" sz="2100" b="0" i="0" kern="1200" baseline="0" dirty="0"/>
        </a:p>
      </dsp:txBody>
      <dsp:txXfrm>
        <a:off x="348544" y="2963606"/>
        <a:ext cx="4395424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F5783-8D01-4718-9D68-8C523381B486}">
      <dsp:nvSpPr>
        <dsp:cNvPr id="0" name=""/>
        <dsp:cNvSpPr/>
      </dsp:nvSpPr>
      <dsp:spPr>
        <a:xfrm>
          <a:off x="140142" y="278721"/>
          <a:ext cx="2274516" cy="831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kern="1200" dirty="0"/>
            <a:t>FOR EACH MODEL</a:t>
          </a:r>
        </a:p>
      </dsp:txBody>
      <dsp:txXfrm>
        <a:off x="180734" y="319313"/>
        <a:ext cx="2193332" cy="750340"/>
      </dsp:txXfrm>
    </dsp:sp>
    <dsp:sp modelId="{E9575C09-D588-4C1A-9691-52B83DDAEF88}">
      <dsp:nvSpPr>
        <dsp:cNvPr id="0" name=""/>
        <dsp:cNvSpPr/>
      </dsp:nvSpPr>
      <dsp:spPr>
        <a:xfrm>
          <a:off x="0" y="1129492"/>
          <a:ext cx="2747631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37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baseline="0" dirty="0"/>
            <a:t>Model training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baseline="0" dirty="0"/>
            <a:t>Predictive analysis</a:t>
          </a:r>
          <a:endParaRPr lang="en-IN" sz="1600" kern="1200" dirty="0"/>
        </a:p>
      </dsp:txBody>
      <dsp:txXfrm>
        <a:off x="0" y="1129492"/>
        <a:ext cx="2747631" cy="1076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499FD-D11A-4B7D-962B-31F3A05DBCEA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Power of circulating pump</a:t>
          </a:r>
          <a:endParaRPr lang="en-US" sz="3200" kern="1200"/>
        </a:p>
      </dsp:txBody>
      <dsp:txXfrm>
        <a:off x="22105" y="22105"/>
        <a:ext cx="7511741" cy="710494"/>
      </dsp:txXfrm>
    </dsp:sp>
    <dsp:sp modelId="{EB5A1A4B-B11C-4326-8DD4-0358952EA165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Energy recovery</a:t>
          </a:r>
          <a:endParaRPr lang="en-US" sz="3200" kern="1200"/>
        </a:p>
      </dsp:txBody>
      <dsp:txXfrm>
        <a:off x="650455" y="881630"/>
        <a:ext cx="7251309" cy="710494"/>
      </dsp:txXfrm>
    </dsp:sp>
    <dsp:sp modelId="{EFB05290-071B-47E3-B655-276156810CF2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Flow rate</a:t>
          </a:r>
          <a:endParaRPr lang="en-US" sz="3200" kern="1200"/>
        </a:p>
      </dsp:txBody>
      <dsp:txXfrm>
        <a:off x="1278805" y="1741155"/>
        <a:ext cx="7251309" cy="710494"/>
      </dsp:txXfrm>
    </dsp:sp>
    <dsp:sp modelId="{9E8A0FD7-DA55-4CA5-8ADC-B1AC73BB9441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Status</a:t>
          </a:r>
          <a:endParaRPr lang="en-US" sz="3200" kern="1200"/>
        </a:p>
      </dsp:txBody>
      <dsp:txXfrm>
        <a:off x="1907155" y="2600680"/>
        <a:ext cx="7251309" cy="710494"/>
      </dsp:txXfrm>
    </dsp:sp>
    <dsp:sp modelId="{59A4FDD3-AE2A-4D37-8CBB-386B06BCB1C2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Temperature</a:t>
          </a:r>
          <a:endParaRPr lang="en-US" sz="3200" kern="1200"/>
        </a:p>
      </dsp:txBody>
      <dsp:txXfrm>
        <a:off x="2535505" y="3460205"/>
        <a:ext cx="7251309" cy="710494"/>
      </dsp:txXfrm>
    </dsp:sp>
    <dsp:sp modelId="{6292F493-8A30-4E65-8F2D-CDF26DB8B155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34246" y="551353"/>
        <a:ext cx="269806" cy="369145"/>
      </dsp:txXfrm>
    </dsp:sp>
    <dsp:sp modelId="{A0006767-7714-4EA0-BB88-C7E5591A3611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62596" y="1410878"/>
        <a:ext cx="269806" cy="369145"/>
      </dsp:txXfrm>
    </dsp:sp>
    <dsp:sp modelId="{BC8D6EEA-3231-4778-BEF8-EE6E10F02A8D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90946" y="2257825"/>
        <a:ext cx="269806" cy="369145"/>
      </dsp:txXfrm>
    </dsp:sp>
    <dsp:sp modelId="{7B77357A-9195-4CF5-BDD8-56B689798135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91364-AA55-4107-A41D-3621526FA356}">
      <dsp:nvSpPr>
        <dsp:cNvPr id="0" name=""/>
        <dsp:cNvSpPr/>
      </dsp:nvSpPr>
      <dsp:spPr>
        <a:xfrm>
          <a:off x="788484" y="856519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5235A-3582-45BA-BBFC-13E0CED730D2}">
      <dsp:nvSpPr>
        <dsp:cNvPr id="0" name=""/>
        <dsp:cNvSpPr/>
      </dsp:nvSpPr>
      <dsp:spPr>
        <a:xfrm>
          <a:off x="4219" y="1807743"/>
          <a:ext cx="2413125" cy="654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kern="1200"/>
            <a:t>Incorporating other factors</a:t>
          </a:r>
        </a:p>
      </dsp:txBody>
      <dsp:txXfrm>
        <a:off x="4219" y="1807743"/>
        <a:ext cx="2413125" cy="654831"/>
      </dsp:txXfrm>
    </dsp:sp>
    <dsp:sp modelId="{E3298A5A-05F9-4881-A400-C4A24564C34A}">
      <dsp:nvSpPr>
        <dsp:cNvPr id="0" name=""/>
        <dsp:cNvSpPr/>
      </dsp:nvSpPr>
      <dsp:spPr>
        <a:xfrm>
          <a:off x="4219" y="2512169"/>
          <a:ext cx="2413125" cy="824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Other variables and other components that affect energy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>
        <a:off x="4219" y="2512169"/>
        <a:ext cx="2413125" cy="824115"/>
      </dsp:txXfrm>
    </dsp:sp>
    <dsp:sp modelId="{E9A5D669-9445-4850-B6FD-85FA6B022CDF}">
      <dsp:nvSpPr>
        <dsp:cNvPr id="0" name=""/>
        <dsp:cNvSpPr/>
      </dsp:nvSpPr>
      <dsp:spPr>
        <a:xfrm>
          <a:off x="3623906" y="83350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3B8B4-A31D-4AA9-BD60-4CF83A7C51E9}">
      <dsp:nvSpPr>
        <dsp:cNvPr id="0" name=""/>
        <dsp:cNvSpPr/>
      </dsp:nvSpPr>
      <dsp:spPr>
        <a:xfrm>
          <a:off x="2839641" y="1786705"/>
          <a:ext cx="2413125" cy="654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kern="1200"/>
            <a:t>Integration of Advanced ML models</a:t>
          </a:r>
        </a:p>
      </dsp:txBody>
      <dsp:txXfrm>
        <a:off x="2839641" y="1786705"/>
        <a:ext cx="2413125" cy="654831"/>
      </dsp:txXfrm>
    </dsp:sp>
    <dsp:sp modelId="{2320562D-5296-4870-8F22-8680D485808B}">
      <dsp:nvSpPr>
        <dsp:cNvPr id="0" name=""/>
        <dsp:cNvSpPr/>
      </dsp:nvSpPr>
      <dsp:spPr>
        <a:xfrm>
          <a:off x="2839641" y="2492052"/>
          <a:ext cx="2413125" cy="86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Experimenting with hybrid models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Other deep learning architecture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>
        <a:off x="2839641" y="2492052"/>
        <a:ext cx="2413125" cy="867250"/>
      </dsp:txXfrm>
    </dsp:sp>
    <dsp:sp modelId="{9CC6955D-831E-45A2-B2AC-25E44AE60D65}">
      <dsp:nvSpPr>
        <dsp:cNvPr id="0" name=""/>
        <dsp:cNvSpPr/>
      </dsp:nvSpPr>
      <dsp:spPr>
        <a:xfrm>
          <a:off x="6459328" y="766607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43140-2003-409F-9BF4-6C5C2865049F}">
      <dsp:nvSpPr>
        <dsp:cNvPr id="0" name=""/>
        <dsp:cNvSpPr/>
      </dsp:nvSpPr>
      <dsp:spPr>
        <a:xfrm>
          <a:off x="5675062" y="1725563"/>
          <a:ext cx="2413125" cy="654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kern="1200"/>
            <a:t>Real-time adaptability</a:t>
          </a:r>
        </a:p>
      </dsp:txBody>
      <dsp:txXfrm>
        <a:off x="5675062" y="1725563"/>
        <a:ext cx="2413125" cy="654831"/>
      </dsp:txXfrm>
    </dsp:sp>
    <dsp:sp modelId="{1283780F-FBEB-4FE5-B8EF-B9459E0661B2}">
      <dsp:nvSpPr>
        <dsp:cNvPr id="0" name=""/>
        <dsp:cNvSpPr/>
      </dsp:nvSpPr>
      <dsp:spPr>
        <a:xfrm>
          <a:off x="5675062" y="2433586"/>
          <a:ext cx="2413125" cy="99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Automatically modify energy management according to real-time data, human behaviour, external influence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>
        <a:off x="5675062" y="2433586"/>
        <a:ext cx="2413125" cy="992610"/>
      </dsp:txXfrm>
    </dsp:sp>
    <dsp:sp modelId="{DF9E2301-BFF7-401F-AE50-3245E40BA1CF}">
      <dsp:nvSpPr>
        <dsp:cNvPr id="0" name=""/>
        <dsp:cNvSpPr/>
      </dsp:nvSpPr>
      <dsp:spPr>
        <a:xfrm>
          <a:off x="9294750" y="766607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A1D40-5D61-4E48-8D7A-F3F913523A12}">
      <dsp:nvSpPr>
        <dsp:cNvPr id="0" name=""/>
        <dsp:cNvSpPr/>
      </dsp:nvSpPr>
      <dsp:spPr>
        <a:xfrm>
          <a:off x="8510484" y="1725563"/>
          <a:ext cx="2413125" cy="654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b="1" kern="1200"/>
            <a:t>Collaborating with Utility Companies, Smart Grids and expanding areas</a:t>
          </a:r>
        </a:p>
      </dsp:txBody>
      <dsp:txXfrm>
        <a:off x="8510484" y="1725563"/>
        <a:ext cx="2413125" cy="654831"/>
      </dsp:txXfrm>
    </dsp:sp>
    <dsp:sp modelId="{694FBF85-9466-42A9-9F8C-3161B274927A}">
      <dsp:nvSpPr>
        <dsp:cNvPr id="0" name=""/>
        <dsp:cNvSpPr/>
      </dsp:nvSpPr>
      <dsp:spPr>
        <a:xfrm>
          <a:off x="8510484" y="2433586"/>
          <a:ext cx="2413125" cy="99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Co-ordinating with more general energy infrastructure objective</a:t>
          </a:r>
        </a:p>
      </dsp:txBody>
      <dsp:txXfrm>
        <a:off x="8510484" y="2433586"/>
        <a:ext cx="2413125" cy="992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C776-E56D-1259-5FDC-3645B47F2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83644-54EA-05D4-CCE7-9B1CA7554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E14EA-3CE2-0BE9-2258-9354550D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828B4-D8F6-CF05-6D45-B4172707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EC09A-836A-BE94-6781-663C525F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0C8C-D127-30BF-8D10-AD9DD199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7532D-C914-B2DE-C13A-C9541A598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DABB-BDF1-43E5-602A-18BC3DC8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A442-4366-3243-B74D-9F982E338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BCA92-D5CF-18D4-9AE5-139E89F3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F471C-6B50-4D2E-8FCC-E600AA6C8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AA163-4B3A-A53B-64BD-B90EADD26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4B494-F999-1A9F-95D3-20800DDB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D196-FCCC-3AA9-A6E8-9443D2C3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9E5B3-21E9-C570-8DB0-E544492F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2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C619-BECA-6E91-F7A8-61CAD98B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F269-883F-B2CE-C3DF-33CA1C932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E20C-E614-8AC0-C4A9-7B6E48B5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DBFF-F20A-BA53-EFA9-D8405FEE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C2483-CA76-8C1C-B19F-9B6FB49A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9399-D137-B785-F0C1-C84EFB2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71FB7-DC85-398B-E6CB-4B42D07CD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DC99-EB1A-9818-47C6-B4C195F9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C43A-D23A-B092-E48C-2CF8429C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E5DF9-A89F-66F3-7281-7CD712AE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FD57-7AD8-40C9-62B4-F083F24C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5B1D-51F6-743F-2201-9CB81D566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A036F-51E5-2F19-E5DC-9A4203C49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386BF-D27D-75B2-9B52-1E6988BF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BDBFD-CAD1-7341-FC87-3350A686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71AA-7EDB-294E-42A8-2A98E88B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1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01B8-8F17-D648-97EE-E16C1FFE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A1BD1-C53E-3B5A-43D0-634286AB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5EED5-EF96-35DB-28B9-7C6520C88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74BF5-B3D1-B176-1044-67AD61450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229C-9B6E-EBA2-B6DD-37A90EE09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4287D-BF61-5D1A-92A7-A05D5435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CD037-3E25-676C-8239-2BFF3A35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7AD93-1794-DF38-F4ED-516C88EC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905A-E00F-79F2-913C-D7C0E364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E42B4-5C8D-D4FE-1541-5EB9B9B5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FD2D2-9701-5679-348F-C6D8C7DB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ECB8-6340-DE01-D9FA-2A5162FB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6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71E3C-C990-7D80-5BD6-471AB611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A5D76-A0A9-8D4C-95CA-3BFFD99E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4B7E-E144-BEFB-1359-F801175A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C5FE-758C-A7C2-BDE9-1B9392D7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D627-9E74-F1EE-0D4E-6181CAAA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862A4-B31D-85F7-7A4A-678B08712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CA8B1-72BB-25CF-26A2-73FD58E5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5246A-2B82-C945-F15C-6762131C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0BD03-3266-5E5F-1538-A94FDDC9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D37F-24AC-33AC-6E34-035A11DD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320B6-F8F8-A081-CDE0-1503AA0EB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E0DB5-2452-4967-D65D-95565C51B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5EC74-2FD7-EBFE-1C46-55322B6E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222E4-B5D3-4096-340A-6081F9C1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1FB45-A2E0-20B0-565A-3FF59E6D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6DB18D-5005-253E-3D95-209BD25C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37CBB-A71E-4326-1E8B-27AF5908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54E64-D140-EE05-9F0F-48F615051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C4828-4F46-4149-A012-EB9FAD344FA6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90B22-6B14-AB38-8142-EF14DBA8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239FD-D324-5902-65B1-C99F09A59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A5F63-29C5-4277-8C3B-BD418958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9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lose up of a toy house with a green roof">
            <a:extLst>
              <a:ext uri="{FF2B5EF4-FFF2-40B4-BE49-F238E27FC236}">
                <a16:creationId xmlns:a16="http://schemas.microsoft.com/office/drawing/2014/main" id="{022964C7-E17E-1A8A-7956-8561A83A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3158-0EC8-934F-A65F-09BD38E923B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latin typeface="+mj-lt"/>
                <a:ea typeface="+mj-ea"/>
                <a:cs typeface="+mj-cs"/>
              </a:rPr>
              <a:t>DATA-ORIENTED APPROACH FOR THE PERFORMANCE OF SMART HOME ENERGY MANAGEMENT SYSTEM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39B26-8368-9866-B0A6-97D0EC2CFD48}"/>
              </a:ext>
            </a:extLst>
          </p:cNvPr>
          <p:cNvSpPr txBox="1"/>
          <p:nvPr/>
        </p:nvSpPr>
        <p:spPr>
          <a:xfrm>
            <a:off x="624359" y="4905192"/>
            <a:ext cx="2311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Jewel Anns</a:t>
            </a:r>
          </a:p>
          <a:p>
            <a:r>
              <a:rPr lang="en-US" sz="1800" dirty="0"/>
              <a:t>U2262339</a:t>
            </a:r>
          </a:p>
          <a:p>
            <a:r>
              <a:rPr lang="en-US" sz="1800" dirty="0"/>
              <a:t>MSc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01022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0">
            <a:extLst>
              <a:ext uri="{FF2B5EF4-FFF2-40B4-BE49-F238E27FC236}">
                <a16:creationId xmlns:a16="http://schemas.microsoft.com/office/drawing/2014/main" id="{131B57DB-07CC-3CB7-DB18-57A69753C362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/>
              <a:t>Correlation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476A-1150-F3E0-8DF9-EF0083AC6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r="-1" b="-1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49DA77D1-CD74-A22C-ED80-ACCAEABB05BE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/>
              <a:t>PHPT1 – Power, HVAC, Heat Pump Total power</a:t>
            </a:r>
          </a:p>
          <a:p>
            <a:pPr marL="285750"/>
            <a:r>
              <a:rPr lang="en-US" sz="2000"/>
              <a:t>Correlation with PHPT1 </a:t>
            </a:r>
          </a:p>
          <a:p>
            <a:pPr marL="285750"/>
            <a:r>
              <a:rPr lang="en-US" sz="2000"/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E22B8-B1A2-8967-E6C0-4085BAE8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91729D4-A164-47A3-830D-E792BCE699E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054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3666313B-0174-5118-CBF9-F97C915EE7B0}"/>
              </a:ext>
            </a:extLst>
          </p:cNvPr>
          <p:cNvSpPr txBox="1">
            <a:spLocks/>
          </p:cNvSpPr>
          <p:nvPr/>
        </p:nvSpPr>
        <p:spPr>
          <a:xfrm>
            <a:off x="755133" y="5067106"/>
            <a:ext cx="4626293" cy="5276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b="1" spc="50" baseline="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dirty="0"/>
              <a:t>Plot of Outdoor temperature </a:t>
            </a:r>
            <a:r>
              <a:rPr lang="en-IN"/>
              <a:t>over years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0B742-4DED-0CFF-78C9-276FF661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209329"/>
            <a:ext cx="6331900" cy="34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E3871-207F-582F-72BB-3AAE9465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473" y="3758671"/>
            <a:ext cx="6674253" cy="25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219169A5-FFD2-28AD-B606-27959807E5F1}"/>
              </a:ext>
            </a:extLst>
          </p:cNvPr>
          <p:cNvSpPr txBox="1">
            <a:spLocks/>
          </p:cNvSpPr>
          <p:nvPr/>
        </p:nvSpPr>
        <p:spPr>
          <a:xfrm>
            <a:off x="6925987" y="1538429"/>
            <a:ext cx="4626293" cy="5276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b="1" spc="50" baseline="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dirty="0"/>
              <a:t>Plot of Power Consumption </a:t>
            </a:r>
            <a:r>
              <a:rPr lang="en-IN"/>
              <a:t>over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93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8">
            <a:extLst>
              <a:ext uri="{FF2B5EF4-FFF2-40B4-BE49-F238E27FC236}">
                <a16:creationId xmlns:a16="http://schemas.microsoft.com/office/drawing/2014/main" id="{B53590CD-1C13-0071-79DE-FEF8BB5159D4}"/>
              </a:ext>
            </a:extLst>
          </p:cNvPr>
          <p:cNvSpPr txBox="1">
            <a:spLocks/>
          </p:cNvSpPr>
          <p:nvPr/>
        </p:nvSpPr>
        <p:spPr>
          <a:xfrm>
            <a:off x="6748272" y="4018276"/>
            <a:ext cx="4800261" cy="164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>
                <a:solidFill>
                  <a:schemeClr val="tx2"/>
                </a:solidFill>
              </a:rPr>
              <a:t>Energy consumption forecasting</a:t>
            </a:r>
          </a:p>
        </p:txBody>
      </p:sp>
      <p:pic>
        <p:nvPicPr>
          <p:cNvPr id="19" name="Picture 18" descr="Light bulb on green grass">
            <a:extLst>
              <a:ext uri="{FF2B5EF4-FFF2-40B4-BE49-F238E27FC236}">
                <a16:creationId xmlns:a16="http://schemas.microsoft.com/office/drawing/2014/main" id="{BFCC0401-3A0B-F073-B487-7440B49B4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2378" r="15105" b="-2"/>
          <a:stretch/>
        </p:blipFill>
        <p:spPr>
          <a:xfrm>
            <a:off x="-305" y="1"/>
            <a:ext cx="6423053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8650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F1D17E6-CB69-5C04-87DD-4691301E4A59}"/>
              </a:ext>
            </a:extLst>
          </p:cNvPr>
          <p:cNvSpPr txBox="1">
            <a:spLocks/>
          </p:cNvSpPr>
          <p:nvPr/>
        </p:nvSpPr>
        <p:spPr>
          <a:xfrm>
            <a:off x="1263757" y="1707715"/>
            <a:ext cx="3031476" cy="3641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6596" indent="-196596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ARIMA</a:t>
            </a:r>
            <a:endParaRPr lang="en-US"/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FD74CAD1-CD89-AF9F-1574-46C456CDA316}"/>
              </a:ext>
            </a:extLst>
          </p:cNvPr>
          <p:cNvSpPr txBox="1">
            <a:spLocks/>
          </p:cNvSpPr>
          <p:nvPr/>
        </p:nvSpPr>
        <p:spPr>
          <a:xfrm>
            <a:off x="1263578" y="2104440"/>
            <a:ext cx="3031167" cy="28676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5745" indent="-245745" defTabSz="786384">
              <a:spcBef>
                <a:spcPts val="860"/>
              </a:spcBef>
            </a:pPr>
            <a:r>
              <a:rPr lang="en-IN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Hyperparameter selection using Grid Search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IN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training and Predictive Performance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IN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</a:t>
            </a:r>
          </a:p>
          <a:p>
            <a:endParaRPr lang="en-IN" dirty="0"/>
          </a:p>
        </p:txBody>
      </p:sp>
      <p:sp>
        <p:nvSpPr>
          <p:cNvPr id="4" name="Text Placeholder 64">
            <a:extLst>
              <a:ext uri="{FF2B5EF4-FFF2-40B4-BE49-F238E27FC236}">
                <a16:creationId xmlns:a16="http://schemas.microsoft.com/office/drawing/2014/main" id="{B83934C0-772B-EB8F-B64D-41449C2468A2}"/>
              </a:ext>
            </a:extLst>
          </p:cNvPr>
          <p:cNvSpPr txBox="1">
            <a:spLocks/>
          </p:cNvSpPr>
          <p:nvPr/>
        </p:nvSpPr>
        <p:spPr>
          <a:xfrm>
            <a:off x="4580597" y="1707715"/>
            <a:ext cx="3031476" cy="3641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6596" indent="-196596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</a:t>
            </a:r>
            <a:endParaRPr lang="en-US"/>
          </a:p>
        </p:txBody>
      </p:sp>
      <p:sp>
        <p:nvSpPr>
          <p:cNvPr id="5" name="Text Placeholder 65">
            <a:extLst>
              <a:ext uri="{FF2B5EF4-FFF2-40B4-BE49-F238E27FC236}">
                <a16:creationId xmlns:a16="http://schemas.microsoft.com/office/drawing/2014/main" id="{DF45643F-5AD0-00A9-80FD-EDBE14FC82B7}"/>
              </a:ext>
            </a:extLst>
          </p:cNvPr>
          <p:cNvSpPr txBox="1">
            <a:spLocks/>
          </p:cNvSpPr>
          <p:nvPr/>
        </p:nvSpPr>
        <p:spPr>
          <a:xfrm>
            <a:off x="4580418" y="2104440"/>
            <a:ext cx="3031167" cy="28676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Hyperparameter configuration and model architecture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training 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Evaluation on test data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</a:t>
            </a:r>
            <a:endParaRPr lang="en-US"/>
          </a:p>
        </p:txBody>
      </p:sp>
      <p:sp>
        <p:nvSpPr>
          <p:cNvPr id="6" name="Text Placeholder 66">
            <a:extLst>
              <a:ext uri="{FF2B5EF4-FFF2-40B4-BE49-F238E27FC236}">
                <a16:creationId xmlns:a16="http://schemas.microsoft.com/office/drawing/2014/main" id="{2BFFCFD6-0E4C-5D0B-70D7-11586BD12133}"/>
              </a:ext>
            </a:extLst>
          </p:cNvPr>
          <p:cNvSpPr txBox="1">
            <a:spLocks/>
          </p:cNvSpPr>
          <p:nvPr/>
        </p:nvSpPr>
        <p:spPr>
          <a:xfrm>
            <a:off x="7896948" y="1707715"/>
            <a:ext cx="3031476" cy="36419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6596" indent="-196596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SVM</a:t>
            </a:r>
            <a:endParaRPr lang="en-US"/>
          </a:p>
        </p:txBody>
      </p:sp>
      <p:sp>
        <p:nvSpPr>
          <p:cNvPr id="7" name="Text Placeholder 67">
            <a:extLst>
              <a:ext uri="{FF2B5EF4-FFF2-40B4-BE49-F238E27FC236}">
                <a16:creationId xmlns:a16="http://schemas.microsoft.com/office/drawing/2014/main" id="{88BD4618-E5DB-3E45-A824-CF8101B55F62}"/>
              </a:ext>
            </a:extLst>
          </p:cNvPr>
          <p:cNvSpPr txBox="1">
            <a:spLocks/>
          </p:cNvSpPr>
          <p:nvPr/>
        </p:nvSpPr>
        <p:spPr>
          <a:xfrm>
            <a:off x="7896769" y="2104440"/>
            <a:ext cx="3031167" cy="286766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Sequencing the data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training and Prediction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240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Forecasting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3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8">
            <a:extLst>
              <a:ext uri="{FF2B5EF4-FFF2-40B4-BE49-F238E27FC236}">
                <a16:creationId xmlns:a16="http://schemas.microsoft.com/office/drawing/2014/main" id="{2AF12F4A-5C52-E6A6-703C-48C4C0BEA47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ARIMA 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FB8C126-E88E-A4F4-C6DA-50F417FEE98A}"/>
              </a:ext>
            </a:extLst>
          </p:cNvPr>
          <p:cNvSpPr txBox="1">
            <a:spLocks/>
          </p:cNvSpPr>
          <p:nvPr/>
        </p:nvSpPr>
        <p:spPr>
          <a:xfrm>
            <a:off x="900514" y="2323188"/>
            <a:ext cx="3776578" cy="39821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605" indent="-268605" defTabSz="859536">
              <a:spcBef>
                <a:spcPts val="940"/>
              </a:spcBef>
            </a:pPr>
            <a:r>
              <a:rPr lang="en-IN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MAE: 2.19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IN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MSE: 6.90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IN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RMSE: 2.6262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US" sz="1800" b="1" dirty="0"/>
              <a:t>While the model performed reasonably well in capturing overall consumption trends, the RMSE indicates some level of prediction error, maybe lack of capturing extreme values</a:t>
            </a:r>
          </a:p>
          <a:p>
            <a:pPr marL="268605" indent="-268605" defTabSz="859536">
              <a:spcBef>
                <a:spcPts val="940"/>
              </a:spcBef>
            </a:pPr>
            <a:endParaRPr lang="en-IN" sz="1800" b="1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D927368A-FD14-788A-27AF-47271E14BFCD}"/>
              </a:ext>
            </a:extLst>
          </p:cNvPr>
          <p:cNvSpPr txBox="1">
            <a:spLocks/>
          </p:cNvSpPr>
          <p:nvPr/>
        </p:nvSpPr>
        <p:spPr>
          <a:xfrm>
            <a:off x="7015524" y="5619747"/>
            <a:ext cx="2814714" cy="685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Aft>
                <a:spcPts val="1128"/>
              </a:spcAft>
            </a:pPr>
            <a:r>
              <a:rPr lang="en-IN" sz="1316" kern="1200" spc="47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Consumption Graph from ARIMA</a:t>
            </a:r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1D79C5-7F1D-ABF6-75C8-3CF0F834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50" y="2112579"/>
            <a:ext cx="6303577" cy="33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05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8">
            <a:extLst>
              <a:ext uri="{FF2B5EF4-FFF2-40B4-BE49-F238E27FC236}">
                <a16:creationId xmlns:a16="http://schemas.microsoft.com/office/drawing/2014/main" id="{3341E53E-0959-21A4-4F25-76BEFBAF4C37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LSTM 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83216256-4246-83F6-855A-949EA088D9A4}"/>
              </a:ext>
            </a:extLst>
          </p:cNvPr>
          <p:cNvSpPr txBox="1">
            <a:spLocks/>
          </p:cNvSpPr>
          <p:nvPr/>
        </p:nvSpPr>
        <p:spPr>
          <a:xfrm>
            <a:off x="1487346" y="2112579"/>
            <a:ext cx="9158195" cy="975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5745" indent="-245745" defTabSz="786384">
              <a:spcBef>
                <a:spcPts val="860"/>
              </a:spcBef>
            </a:pPr>
            <a:r>
              <a:rPr lang="en-IN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RMSE: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2.0383 </a:t>
            </a:r>
          </a:p>
          <a:p>
            <a:pPr marL="245745" indent="-245745" defTabSz="786384">
              <a:spcBef>
                <a:spcPts val="860"/>
              </a:spcBef>
            </a:pPr>
            <a:r>
              <a:rPr lang="en-US" sz="1400" b="1" dirty="0"/>
              <a:t>The comparatively lower RMSE suggests that the LSTM model excelled in capturing temporal dependencies, making it well-suited for forecasting in dynamic and evolving smart home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BC222-2F49-2EE2-86D6-1984050D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33" y="3163207"/>
            <a:ext cx="4395280" cy="32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B9BC7-3465-6077-7CEC-2B372C01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128" y="3368363"/>
            <a:ext cx="5111279" cy="28067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B2BA715-C7DF-0162-9B30-5A45ABD14882}"/>
              </a:ext>
            </a:extLst>
          </p:cNvPr>
          <p:cNvSpPr txBox="1">
            <a:spLocks/>
          </p:cNvSpPr>
          <p:nvPr/>
        </p:nvSpPr>
        <p:spPr>
          <a:xfrm>
            <a:off x="7838858" y="6289449"/>
            <a:ext cx="2173165" cy="5164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86384">
              <a:spcAft>
                <a:spcPts val="1032"/>
              </a:spcAft>
            </a:pPr>
            <a:r>
              <a:rPr lang="en-IN" sz="1204" b="1" kern="1200" spc="43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Predicted Value using LSTM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167812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8">
            <a:extLst>
              <a:ext uri="{FF2B5EF4-FFF2-40B4-BE49-F238E27FC236}">
                <a16:creationId xmlns:a16="http://schemas.microsoft.com/office/drawing/2014/main" id="{6D0385F9-D97E-B938-DB5D-B1C0EF1A8C00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SVM 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0F9C3052-4E7C-F063-7CB8-151437302B78}"/>
              </a:ext>
            </a:extLst>
          </p:cNvPr>
          <p:cNvSpPr txBox="1">
            <a:spLocks/>
          </p:cNvSpPr>
          <p:nvPr/>
        </p:nvSpPr>
        <p:spPr>
          <a:xfrm>
            <a:off x="703756" y="2757321"/>
            <a:ext cx="3531360" cy="2372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318" indent="-254318" defTabSz="813816">
              <a:spcBef>
                <a:spcPts val="890"/>
              </a:spcBef>
            </a:pPr>
            <a:r>
              <a:rPr lang="en-IN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RMSE: 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2.0575  </a:t>
            </a:r>
          </a:p>
          <a:p>
            <a:pPr marL="254318" indent="-254318" defTabSz="813816">
              <a:spcBef>
                <a:spcPts val="890"/>
              </a:spcBef>
            </a:pPr>
            <a:r>
              <a:rPr lang="en-US" sz="1400" b="1" dirty="0"/>
              <a:t>SVMs, known for their versatility, provided a competitive performance in predicting energy consumption. The model's ability to handle non-linear relationships makes it a robust choice for capturing intricate patterns in smart home energy usage.</a:t>
            </a:r>
          </a:p>
          <a:p>
            <a:pPr marL="254318" indent="-254318" defTabSz="813816">
              <a:spcBef>
                <a:spcPts val="890"/>
              </a:spcBef>
            </a:pPr>
            <a:endParaRPr lang="en-US" sz="1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79E380-77AD-C6EC-51E3-2A7C9B0F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14" y="2112579"/>
            <a:ext cx="5853723" cy="35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BC725A-839C-7874-B189-BECF171AF5BE}"/>
              </a:ext>
            </a:extLst>
          </p:cNvPr>
          <p:cNvSpPr txBox="1">
            <a:spLocks/>
          </p:cNvSpPr>
          <p:nvPr/>
        </p:nvSpPr>
        <p:spPr>
          <a:xfrm>
            <a:off x="6957453" y="5771118"/>
            <a:ext cx="2248138" cy="5342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3816">
              <a:spcAft>
                <a:spcPts val="1068"/>
              </a:spcAft>
            </a:pPr>
            <a:r>
              <a:rPr lang="en-IN" sz="1246" b="1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Predicted Value using SVM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25914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7DB789D2-11FB-9B75-33EE-29478FED9233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study on energy consumption forecasting models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F5EDF27-22C6-06A3-936D-FC659AF717D9}"/>
              </a:ext>
            </a:extLst>
          </p:cNvPr>
          <p:cNvSpPr txBox="1">
            <a:spLocks/>
          </p:cNvSpPr>
          <p:nvPr/>
        </p:nvSpPr>
        <p:spPr>
          <a:xfrm>
            <a:off x="4632275" y="1974664"/>
            <a:ext cx="3355795" cy="5620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21792">
              <a:spcBef>
                <a:spcPts val="680"/>
              </a:spcBef>
              <a:buNone/>
            </a:pPr>
            <a:r>
              <a:rPr lang="en-US" sz="2400" dirty="0"/>
              <a:t>Performance Metrics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35BA97A3-3086-FC18-4302-6162FF7EAD64}"/>
              </a:ext>
            </a:extLst>
          </p:cNvPr>
          <p:cNvSpPr txBox="1">
            <a:spLocks/>
          </p:cNvSpPr>
          <p:nvPr/>
        </p:nvSpPr>
        <p:spPr>
          <a:xfrm>
            <a:off x="4720495" y="2546865"/>
            <a:ext cx="3179357" cy="2285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5448" indent="-155448" defTabSz="621792">
              <a:spcBef>
                <a:spcPts val="680"/>
              </a:spcBef>
            </a:pPr>
            <a:r>
              <a:rPr lang="en-US" sz="19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Root Mean Squared Error (RMSE): </a:t>
            </a:r>
          </a:p>
          <a:p>
            <a:pPr marL="194310" indent="-194310" defTabSz="621792">
              <a:spcBef>
                <a:spcPts val="680"/>
              </a:spcBef>
            </a:pPr>
            <a:r>
              <a:rPr lang="en-US" sz="19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ARIMA: 2.6262 </a:t>
            </a:r>
          </a:p>
          <a:p>
            <a:pPr marL="194310" indent="-194310" defTabSz="621792">
              <a:spcBef>
                <a:spcPts val="680"/>
              </a:spcBef>
            </a:pPr>
            <a:r>
              <a:rPr lang="en-US" sz="19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LSTM: 2.0383  </a:t>
            </a:r>
          </a:p>
          <a:p>
            <a:pPr marL="194310" indent="-194310" defTabSz="621792">
              <a:spcBef>
                <a:spcPts val="680"/>
              </a:spcBef>
            </a:pPr>
            <a:r>
              <a:rPr lang="en-US" sz="19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SVM: 2.0575 </a:t>
            </a:r>
            <a:endParaRPr lang="en-US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2AB86705-D02E-0157-03C0-D4E35D5AA304}"/>
              </a:ext>
            </a:extLst>
          </p:cNvPr>
          <p:cNvSpPr txBox="1">
            <a:spLocks/>
          </p:cNvSpPr>
          <p:nvPr/>
        </p:nvSpPr>
        <p:spPr>
          <a:xfrm>
            <a:off x="8946492" y="1820352"/>
            <a:ext cx="1943032" cy="4454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21792">
              <a:spcBef>
                <a:spcPts val="680"/>
              </a:spcBef>
              <a:buNone/>
            </a:pPr>
            <a:r>
              <a:rPr lang="en-US" sz="2400" dirty="0"/>
              <a:t>Comparative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22B96BFB-9909-B5AC-1E5D-5785D08CA2A4}"/>
              </a:ext>
            </a:extLst>
          </p:cNvPr>
          <p:cNvSpPr txBox="1">
            <a:spLocks/>
          </p:cNvSpPr>
          <p:nvPr/>
        </p:nvSpPr>
        <p:spPr>
          <a:xfrm>
            <a:off x="8392528" y="2479753"/>
            <a:ext cx="3179357" cy="2285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310" indent="-194310" defTabSz="621792">
              <a:spcBef>
                <a:spcPts val="680"/>
              </a:spcBef>
            </a:pPr>
            <a:r>
              <a:rPr lang="en-US" sz="19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 complex energy consumption pattern</a:t>
            </a:r>
          </a:p>
          <a:p>
            <a:pPr marL="194310" indent="-194310" defTabSz="621792">
              <a:spcBef>
                <a:spcPts val="680"/>
              </a:spcBef>
            </a:pPr>
            <a:r>
              <a:rPr lang="en-US" sz="19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prediction result: RMSE</a:t>
            </a:r>
          </a:p>
          <a:p>
            <a:pPr marL="194310" indent="-194310" defTabSz="621792">
              <a:spcBef>
                <a:spcPts val="680"/>
              </a:spcBef>
            </a:pPr>
            <a:r>
              <a:rPr lang="en-US" sz="19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Non-linear and may exhibit distinct pattern.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77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8">
            <a:extLst>
              <a:ext uri="{FF2B5EF4-FFF2-40B4-BE49-F238E27FC236}">
                <a16:creationId xmlns:a16="http://schemas.microsoft.com/office/drawing/2014/main" id="{947EC21B-71FB-DE9B-506E-2BB55827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Energy consumption Forecasting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4D26B6A-0394-07CA-8424-98825084F717}"/>
              </a:ext>
            </a:extLst>
          </p:cNvPr>
          <p:cNvSpPr txBox="1">
            <a:spLocks/>
          </p:cNvSpPr>
          <p:nvPr/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000" b="1" dirty="0"/>
              <a:t>LSTM</a:t>
            </a:r>
          </a:p>
          <a:p>
            <a:pPr marL="285750"/>
            <a:r>
              <a:rPr lang="en-US" sz="2000" b="1" dirty="0"/>
              <a:t>Forecasting for 1 year</a:t>
            </a:r>
          </a:p>
          <a:p>
            <a:pPr marL="285750"/>
            <a:r>
              <a:rPr lang="en-US" sz="2000" b="1" dirty="0"/>
              <a:t>Identified the trends and patterns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E77C05-C6EC-BB72-F956-70C3E425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7050" y="1328319"/>
            <a:ext cx="7034748" cy="44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5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glowing light bulb among other light bulbs">
            <a:extLst>
              <a:ext uri="{FF2B5EF4-FFF2-40B4-BE49-F238E27FC236}">
                <a16:creationId xmlns:a16="http://schemas.microsoft.com/office/drawing/2014/main" id="{2F9132CF-B744-EB7D-BEC3-23CD066E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8614C-DC74-4302-7EC6-3F957E3CC8D3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Efficiency Assessment</a:t>
            </a:r>
          </a:p>
        </p:txBody>
      </p:sp>
    </p:spTree>
    <p:extLst>
      <p:ext uri="{BB962C8B-B14F-4D97-AF65-F5344CB8AC3E}">
        <p14:creationId xmlns:p14="http://schemas.microsoft.com/office/powerpoint/2010/main" val="20822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6">
            <a:extLst>
              <a:ext uri="{FF2B5EF4-FFF2-40B4-BE49-F238E27FC236}">
                <a16:creationId xmlns:a16="http://schemas.microsoft.com/office/drawing/2014/main" id="{E6A42308-30B7-C30C-F5FD-97BB72FF8624}"/>
              </a:ext>
            </a:extLst>
          </p:cNvPr>
          <p:cNvSpPr txBox="1">
            <a:spLocks/>
          </p:cNvSpPr>
          <p:nvPr/>
        </p:nvSpPr>
        <p:spPr>
          <a:xfrm>
            <a:off x="1401580" y="624790"/>
            <a:ext cx="4694420" cy="1124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Motivation</a:t>
            </a:r>
            <a:endParaRPr lang="en-US" b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5300F2B-6451-1F47-816F-2B3E13E1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The Future of Home Energy Management Systems: Tuya Examines Global Impacts">
            <a:extLst>
              <a:ext uri="{FF2B5EF4-FFF2-40B4-BE49-F238E27FC236}">
                <a16:creationId xmlns:a16="http://schemas.microsoft.com/office/drawing/2014/main" id="{4BCABEE4-389D-8532-C4FD-65983DB5C9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4" b="1991"/>
          <a:stretch/>
        </p:blipFill>
        <p:spPr bwMode="auto">
          <a:xfrm>
            <a:off x="6798127" y="0"/>
            <a:ext cx="5393873" cy="672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5EB092-0CEE-93AF-26DF-958BB3308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75118"/>
              </p:ext>
            </p:extLst>
          </p:nvPr>
        </p:nvGraphicFramePr>
        <p:xfrm>
          <a:off x="8398559" y="664130"/>
          <a:ext cx="2853412" cy="2367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ext Placeholder 6">
            <a:extLst>
              <a:ext uri="{FF2B5EF4-FFF2-40B4-BE49-F238E27FC236}">
                <a16:creationId xmlns:a16="http://schemas.microsoft.com/office/drawing/2014/main" id="{CAC6354E-D8C0-C5F9-C356-D9769AB223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872390"/>
              </p:ext>
            </p:extLst>
          </p:nvPr>
        </p:nvGraphicFramePr>
        <p:xfrm>
          <a:off x="653431" y="2454441"/>
          <a:ext cx="5843621" cy="3364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4516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51497E-FEB7-159C-6B5D-0AB46C843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531474"/>
              </p:ext>
            </p:extLst>
          </p:nvPr>
        </p:nvGraphicFramePr>
        <p:xfrm>
          <a:off x="5075340" y="1709129"/>
          <a:ext cx="6365640" cy="480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A1A7CD-7B12-A00D-AA93-8D3EF2E97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651296"/>
              </p:ext>
            </p:extLst>
          </p:nvPr>
        </p:nvGraphicFramePr>
        <p:xfrm>
          <a:off x="850496" y="1220746"/>
          <a:ext cx="2747631" cy="250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E7EC925-01D8-4ACF-0A55-EC8CF850B80E}"/>
              </a:ext>
            </a:extLst>
          </p:cNvPr>
          <p:cNvSpPr txBox="1"/>
          <p:nvPr/>
        </p:nvSpPr>
        <p:spPr>
          <a:xfrm>
            <a:off x="424227" y="4605521"/>
            <a:ext cx="3173900" cy="183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0033" indent="-260033" defTabSz="8321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Assess the models' overall efficiency in optimizing energy usage within smart homes.</a:t>
            </a:r>
          </a:p>
          <a:p>
            <a:pPr marL="260033" indent="-260033" defTabSz="83210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Assess their effectiveness in detecting notable features and interpretability.</a:t>
            </a:r>
          </a:p>
          <a:p>
            <a:pPr>
              <a:spcAft>
                <a:spcPts val="600"/>
              </a:spcAft>
            </a:pPr>
            <a:endParaRPr lang="en-IN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6D0BDB-9639-DA04-7090-32C50CEB703E}"/>
              </a:ext>
            </a:extLst>
          </p:cNvPr>
          <p:cNvCxnSpPr/>
          <p:nvPr/>
        </p:nvCxnSpPr>
        <p:spPr>
          <a:xfrm>
            <a:off x="0" y="3582955"/>
            <a:ext cx="403047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White bulbs with a yellow one standing out">
            <a:extLst>
              <a:ext uri="{FF2B5EF4-FFF2-40B4-BE49-F238E27FC236}">
                <a16:creationId xmlns:a16="http://schemas.microsoft.com/office/drawing/2014/main" id="{989C8303-18A5-7820-54E7-AF6DF07E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4" r="313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DAA8F-9FAD-E96B-BFB8-0E27949E68D4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Comparative study on efficiency assessment 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83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ADAEFC-1F85-83BC-2E27-8773AE21D97B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Metrics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5D3F8-E85E-E76A-D712-9327D5DDF05B}"/>
              </a:ext>
            </a:extLst>
          </p:cNvPr>
          <p:cNvSpPr txBox="1"/>
          <p:nvPr/>
        </p:nvSpPr>
        <p:spPr>
          <a:xfrm>
            <a:off x="4759925" y="3263317"/>
            <a:ext cx="6555347" cy="1984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• MLR: RMSE of 0.0074 and an R-squared of 0.99999.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• RF: RMSE of 0.0143 and an R-squared of 0.99998.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• GBDT: RMSE of 0.0345 and an R-squared of 0.99986.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126263-A7B4-AE5B-677E-CE229412984D}"/>
              </a:ext>
            </a:extLst>
          </p:cNvPr>
          <p:cNvSpPr txBox="1"/>
          <p:nvPr/>
        </p:nvSpPr>
        <p:spPr>
          <a:xfrm>
            <a:off x="4756877" y="3014406"/>
            <a:ext cx="616590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Root Mean Squared Error (RMSE) and  R² value</a:t>
            </a:r>
          </a:p>
        </p:txBody>
      </p:sp>
    </p:spTree>
    <p:extLst>
      <p:ext uri="{BB962C8B-B14F-4D97-AF65-F5344CB8AC3E}">
        <p14:creationId xmlns:p14="http://schemas.microsoft.com/office/powerpoint/2010/main" val="87688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02F89-B2BC-38B7-1BE2-2D088D80FB19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graphicFrame>
        <p:nvGraphicFramePr>
          <p:cNvPr id="35" name="Text Placeholder 8">
            <a:extLst>
              <a:ext uri="{FF2B5EF4-FFF2-40B4-BE49-F238E27FC236}">
                <a16:creationId xmlns:a16="http://schemas.microsoft.com/office/drawing/2014/main" id="{80B443B3-95C2-5EDD-9BCF-EB88806E5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58434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618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0">
            <a:extLst>
              <a:ext uri="{FF2B5EF4-FFF2-40B4-BE49-F238E27FC236}">
                <a16:creationId xmlns:a16="http://schemas.microsoft.com/office/drawing/2014/main" id="{79CCB18E-A6EA-D252-44FB-6DBEE8C8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Comparative study on efficiency assessment models</a:t>
            </a:r>
          </a:p>
        </p:txBody>
      </p:sp>
      <p:sp>
        <p:nvSpPr>
          <p:cNvPr id="3" name="Text Placeholder 22">
            <a:extLst>
              <a:ext uri="{FF2B5EF4-FFF2-40B4-BE49-F238E27FC236}">
                <a16:creationId xmlns:a16="http://schemas.microsoft.com/office/drawing/2014/main" id="{878C6EB2-0C4E-0EAF-2EB9-045D23BFA9DA}"/>
              </a:ext>
            </a:extLst>
          </p:cNvPr>
          <p:cNvSpPr txBox="1">
            <a:spLocks/>
          </p:cNvSpPr>
          <p:nvPr/>
        </p:nvSpPr>
        <p:spPr>
          <a:xfrm>
            <a:off x="1226533" y="2664290"/>
            <a:ext cx="3703663" cy="410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6968">
              <a:spcBef>
                <a:spcPts val="970"/>
              </a:spcBef>
            </a:pPr>
            <a:r>
              <a:rPr lang="en-US" sz="1940" b="0" i="0" kern="1200" spc="194" baseline="0">
                <a:solidFill>
                  <a:srgbClr val="005A92"/>
                </a:solidFill>
                <a:latin typeface="+mn-lt"/>
                <a:ea typeface="+mn-ea"/>
                <a:cs typeface="+mn-cs"/>
              </a:rPr>
              <a:t>Comparative Study</a:t>
            </a:r>
            <a:endParaRPr lang="en-US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AEC99B1-9347-1313-0183-D4CDD2BAE1C4}"/>
              </a:ext>
            </a:extLst>
          </p:cNvPr>
          <p:cNvSpPr txBox="1">
            <a:spLocks/>
          </p:cNvSpPr>
          <p:nvPr/>
        </p:nvSpPr>
        <p:spPr>
          <a:xfrm>
            <a:off x="1226998" y="3074598"/>
            <a:ext cx="3703287" cy="3230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178" indent="-277178" defTabSz="886968">
              <a:spcAft>
                <a:spcPts val="1164"/>
              </a:spcAft>
              <a:buFont typeface="Arial" panose="020B0604020202020204" pitchFamily="34" charset="0"/>
              <a:buChar char="•"/>
            </a:pPr>
            <a:r>
              <a:rPr lang="en-US" sz="1358" kern="1200" spc="49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Precision</a:t>
            </a:r>
          </a:p>
          <a:p>
            <a:pPr marL="277178" indent="-277178" defTabSz="886968">
              <a:spcAft>
                <a:spcPts val="1164"/>
              </a:spcAft>
              <a:buFont typeface="Arial" panose="020B0604020202020204" pitchFamily="34" charset="0"/>
              <a:buChar char="•"/>
            </a:pPr>
            <a:r>
              <a:rPr lang="en-US" sz="1358" kern="1200" spc="49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Interpretability</a:t>
            </a:r>
          </a:p>
          <a:p>
            <a:pPr marL="277178" indent="-277178" defTabSz="886968">
              <a:spcAft>
                <a:spcPts val="1164"/>
              </a:spcAft>
              <a:buFont typeface="Arial" panose="020B0604020202020204" pitchFamily="34" charset="0"/>
              <a:buChar char="•"/>
            </a:pPr>
            <a:r>
              <a:rPr lang="en-US" sz="1358" kern="1200" spc="49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Simplicity and high accuracy</a:t>
            </a:r>
            <a:endParaRPr lang="en-US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812245F5-089D-69DA-E365-643597657136}"/>
              </a:ext>
            </a:extLst>
          </p:cNvPr>
          <p:cNvSpPr txBox="1">
            <a:spLocks/>
          </p:cNvSpPr>
          <p:nvPr/>
        </p:nvSpPr>
        <p:spPr>
          <a:xfrm>
            <a:off x="6554775" y="2615979"/>
            <a:ext cx="3703663" cy="410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6968">
              <a:spcBef>
                <a:spcPts val="970"/>
              </a:spcBef>
            </a:pPr>
            <a:r>
              <a:rPr lang="en-US" sz="1940" b="0" i="0" kern="1200" spc="194" baseline="0">
                <a:solidFill>
                  <a:srgbClr val="005A92"/>
                </a:solidFill>
                <a:latin typeface="+mn-lt"/>
                <a:ea typeface="+mn-ea"/>
                <a:cs typeface="+mn-cs"/>
              </a:rPr>
              <a:t>Optimization</a:t>
            </a:r>
            <a:endParaRPr lang="en-US"/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9C0EAD56-08AD-5F5D-1869-C6ECFAA31E69}"/>
              </a:ext>
            </a:extLst>
          </p:cNvPr>
          <p:cNvSpPr txBox="1">
            <a:spLocks/>
          </p:cNvSpPr>
          <p:nvPr/>
        </p:nvSpPr>
        <p:spPr>
          <a:xfrm>
            <a:off x="6555240" y="3026287"/>
            <a:ext cx="4434168" cy="32307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5226" lvl="1" indent="-221742" defTabSz="886968">
              <a:spcBef>
                <a:spcPts val="485"/>
              </a:spcBef>
            </a:pPr>
            <a:r>
              <a:rPr lang="en-IN" sz="13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consumption of circulating pump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IN" sz="13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recovery – recovering and utilising waste heat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IN" sz="13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 rate – managing flow rate efficiency of the domestic hot water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IN" sz="13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 adjustment of heating and cooling mode – by adjusting indoor temperature to outdoor temperature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61387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0">
            <a:extLst>
              <a:ext uri="{FF2B5EF4-FFF2-40B4-BE49-F238E27FC236}">
                <a16:creationId xmlns:a16="http://schemas.microsoft.com/office/drawing/2014/main" id="{4D72C578-BA95-D20B-AAC4-2923EDF5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FUTURE SCOPE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73EB34E-65F1-DB13-16D4-B0A685915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9428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63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6">
            <a:extLst>
              <a:ext uri="{FF2B5EF4-FFF2-40B4-BE49-F238E27FC236}">
                <a16:creationId xmlns:a16="http://schemas.microsoft.com/office/drawing/2014/main" id="{F6038ADE-24AD-1545-12F4-915358E7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D34DCA9-C520-CDFB-4281-E1ADCAE9C21B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This study address the performance of the system by optimizing the energy which is a key aspect of energy management to state the efficiency of the system. The key resolution of the performance and assessment were addressed through necessary model selection and its execution. </a:t>
            </a:r>
          </a:p>
          <a:p>
            <a:pPr marL="0"/>
            <a:endParaRPr lang="en-US" sz="2000" dirty="0"/>
          </a:p>
          <a:p>
            <a:pPr marL="0"/>
            <a:r>
              <a:rPr lang="en-US" sz="2000" dirty="0"/>
              <a:t>Thus we can expand the study from small to large scale data to explore the canvas that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each watt counts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51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Graph on document with pen">
            <a:extLst>
              <a:ext uri="{FF2B5EF4-FFF2-40B4-BE49-F238E27FC236}">
                <a16:creationId xmlns:a16="http://schemas.microsoft.com/office/drawing/2014/main" id="{1DC02D95-91CE-A55D-88E3-858CF30E8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05" r="-1" b="1430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78443-EDC4-2CD5-E764-36DE776550BD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02065-EDE5-046D-CC18-D1CD63A26248}"/>
              </a:ext>
            </a:extLst>
          </p:cNvPr>
          <p:cNvSpPr txBox="1"/>
          <p:nvPr/>
        </p:nvSpPr>
        <p:spPr>
          <a:xfrm>
            <a:off x="4552759" y="4783754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u2262339@unimail.hud.ac.uk</a:t>
            </a:r>
          </a:p>
        </p:txBody>
      </p:sp>
    </p:spTree>
    <p:extLst>
      <p:ext uri="{BB962C8B-B14F-4D97-AF65-F5344CB8AC3E}">
        <p14:creationId xmlns:p14="http://schemas.microsoft.com/office/powerpoint/2010/main" val="397785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8">
            <a:extLst>
              <a:ext uri="{FF2B5EF4-FFF2-40B4-BE49-F238E27FC236}">
                <a16:creationId xmlns:a16="http://schemas.microsoft.com/office/drawing/2014/main" id="{B1F82FDA-7793-2EBA-7603-E171EA18DD6C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6" name="Picture 5" descr="A house with a fence and a fence&#10;&#10;Description automatically generated">
            <a:extLst>
              <a:ext uri="{FF2B5EF4-FFF2-40B4-BE49-F238E27FC236}">
                <a16:creationId xmlns:a16="http://schemas.microsoft.com/office/drawing/2014/main" id="{BEFC482F-2DAE-518D-A42B-CEB6627D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14" y="2563080"/>
            <a:ext cx="3071331" cy="1752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632AC-95E6-B7FB-62F3-C6DF1E97C87C}"/>
              </a:ext>
            </a:extLst>
          </p:cNvPr>
          <p:cNvSpPr txBox="1"/>
          <p:nvPr/>
        </p:nvSpPr>
        <p:spPr>
          <a:xfrm>
            <a:off x="5355252" y="4440275"/>
            <a:ext cx="1481496" cy="21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IN" sz="81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Honda US Smart Home Project</a:t>
            </a:r>
            <a:endParaRPr lang="en-IN" sz="1400" dirty="0"/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36DAC767-59EE-0472-A5E8-414BC97EE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490721"/>
              </p:ext>
            </p:extLst>
          </p:nvPr>
        </p:nvGraphicFramePr>
        <p:xfrm>
          <a:off x="7896013" y="918793"/>
          <a:ext cx="4159137" cy="525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48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8">
            <a:extLst>
              <a:ext uri="{FF2B5EF4-FFF2-40B4-BE49-F238E27FC236}">
                <a16:creationId xmlns:a16="http://schemas.microsoft.com/office/drawing/2014/main" id="{0D7E6176-95C5-25A7-C0F1-A56EB65CF7E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AIMS &amp; OBJECTIVES</a:t>
            </a:r>
          </a:p>
        </p:txBody>
      </p:sp>
      <p:pic>
        <p:nvPicPr>
          <p:cNvPr id="5" name="Picture 4" descr="Fig. 1">
            <a:extLst>
              <a:ext uri="{FF2B5EF4-FFF2-40B4-BE49-F238E27FC236}">
                <a16:creationId xmlns:a16="http://schemas.microsoft.com/office/drawing/2014/main" id="{C7746849-04BC-BBCE-1BE3-017B37C50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18" y="2112579"/>
            <a:ext cx="4395210" cy="36764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F82A6-9275-BDD8-3B2E-7BC8E75D03DD}"/>
              </a:ext>
            </a:extLst>
          </p:cNvPr>
          <p:cNvSpPr txBox="1"/>
          <p:nvPr/>
        </p:nvSpPr>
        <p:spPr>
          <a:xfrm>
            <a:off x="1837056" y="6020584"/>
            <a:ext cx="2966389" cy="29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IN" sz="12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 Home Energy Management System</a:t>
            </a:r>
            <a:endParaRPr lang="en-IN" sz="1400"/>
          </a:p>
        </p:txBody>
      </p:sp>
      <p:graphicFrame>
        <p:nvGraphicFramePr>
          <p:cNvPr id="8" name="Text Placeholder 6">
            <a:extLst>
              <a:ext uri="{FF2B5EF4-FFF2-40B4-BE49-F238E27FC236}">
                <a16:creationId xmlns:a16="http://schemas.microsoft.com/office/drawing/2014/main" id="{DA64E50F-4AAD-9B00-B51B-16E1CD215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921658"/>
              </p:ext>
            </p:extLst>
          </p:nvPr>
        </p:nvGraphicFramePr>
        <p:xfrm>
          <a:off x="6547712" y="2395555"/>
          <a:ext cx="4395210" cy="350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73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3">
            <a:extLst>
              <a:ext uri="{FF2B5EF4-FFF2-40B4-BE49-F238E27FC236}">
                <a16:creationId xmlns:a16="http://schemas.microsoft.com/office/drawing/2014/main" id="{04FE972E-B49D-54CD-4549-30A2AE2AE87F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D778FF1-4D1F-5072-8A9E-256D93D8CBFA}"/>
              </a:ext>
            </a:extLst>
          </p:cNvPr>
          <p:cNvSpPr/>
          <p:nvPr/>
        </p:nvSpPr>
        <p:spPr>
          <a:xfrm>
            <a:off x="7409494" y="2665427"/>
            <a:ext cx="4162391" cy="3384949"/>
          </a:xfrm>
          <a:prstGeom prst="rect">
            <a:avLst/>
          </a:prstGeom>
          <a:blipFill>
            <a:blip r:embed="rId2"/>
            <a:stretch>
              <a:fillRect l="-37898" r="-134851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9" name="Text Placeholder 6">
            <a:extLst>
              <a:ext uri="{FF2B5EF4-FFF2-40B4-BE49-F238E27FC236}">
                <a16:creationId xmlns:a16="http://schemas.microsoft.com/office/drawing/2014/main" id="{13C8D116-6160-0F46-79A9-F1D7C603188A}"/>
              </a:ext>
            </a:extLst>
          </p:cNvPr>
          <p:cNvGraphicFramePr/>
          <p:nvPr/>
        </p:nvGraphicFramePr>
        <p:xfrm>
          <a:off x="644056" y="2192685"/>
          <a:ext cx="4870941" cy="403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100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3">
            <a:extLst>
              <a:ext uri="{FF2B5EF4-FFF2-40B4-BE49-F238E27FC236}">
                <a16:creationId xmlns:a16="http://schemas.microsoft.com/office/drawing/2014/main" id="{B0B82542-86C8-EE52-54ED-111BFC2BD214}"/>
              </a:ext>
            </a:extLst>
          </p:cNvPr>
          <p:cNvSpPr txBox="1">
            <a:spLocks/>
          </p:cNvSpPr>
          <p:nvPr/>
        </p:nvSpPr>
        <p:spPr>
          <a:xfrm>
            <a:off x="6823878" y="741391"/>
            <a:ext cx="44918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DATA DESCRIPTION</a:t>
            </a:r>
          </a:p>
        </p:txBody>
      </p:sp>
      <p:pic>
        <p:nvPicPr>
          <p:cNvPr id="38" name="Picture 37" descr="Digital financial graph">
            <a:extLst>
              <a:ext uri="{FF2B5EF4-FFF2-40B4-BE49-F238E27FC236}">
                <a16:creationId xmlns:a16="http://schemas.microsoft.com/office/drawing/2014/main" id="{F50C7CE9-A4EB-EE2F-3555-A5B08EDB2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3" r="17357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E7A9045-E659-309A-6D03-7481C3A80F15}"/>
              </a:ext>
            </a:extLst>
          </p:cNvPr>
          <p:cNvSpPr txBox="1">
            <a:spLocks/>
          </p:cNvSpPr>
          <p:nvPr/>
        </p:nvSpPr>
        <p:spPr>
          <a:xfrm>
            <a:off x="6823878" y="2533476"/>
            <a:ext cx="449182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Honda US Smart Home Project</a:t>
            </a:r>
          </a:p>
          <a:p>
            <a:r>
              <a:rPr lang="en-US" sz="2000"/>
              <a:t>Duration: 2015 – 2022</a:t>
            </a:r>
          </a:p>
          <a:p>
            <a:r>
              <a:rPr lang="en-US" sz="2000"/>
              <a:t>Metrics: HVAC features</a:t>
            </a:r>
          </a:p>
          <a:p>
            <a:r>
              <a:rPr lang="en-US" sz="2000"/>
              <a:t>HVAC – 49 features</a:t>
            </a:r>
          </a:p>
          <a:p>
            <a:r>
              <a:rPr lang="en-US" sz="2000"/>
              <a:t>Granularity: Every day</a:t>
            </a:r>
          </a:p>
          <a:p>
            <a:r>
              <a:rPr lang="en-US" sz="2000"/>
              <a:t>Key Point: Forms the basis of energy consumption patterns in the Smart Home.</a:t>
            </a:r>
          </a:p>
        </p:txBody>
      </p:sp>
    </p:spTree>
    <p:extLst>
      <p:ext uri="{BB962C8B-B14F-4D97-AF65-F5344CB8AC3E}">
        <p14:creationId xmlns:p14="http://schemas.microsoft.com/office/powerpoint/2010/main" val="361605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502BD-CDE5-B266-0988-AE7AB0C35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08" y="43237"/>
            <a:ext cx="6012581" cy="6771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00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7">
            <a:extLst>
              <a:ext uri="{FF2B5EF4-FFF2-40B4-BE49-F238E27FC236}">
                <a16:creationId xmlns:a16="http://schemas.microsoft.com/office/drawing/2014/main" id="{41DE832F-F3B4-D4D1-D94B-A38B16564B06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A409BB-9730-FF25-B57F-9868B996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2" y="3285883"/>
            <a:ext cx="8928187" cy="1494612"/>
          </a:xfrm>
          <a:prstGeom prst="rect">
            <a:avLst/>
          </a:prstGeom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52D6D4DE-C604-A439-E552-7C2E27022FB7}"/>
              </a:ext>
            </a:extLst>
          </p:cNvPr>
          <p:cNvSpPr txBox="1"/>
          <p:nvPr/>
        </p:nvSpPr>
        <p:spPr>
          <a:xfrm>
            <a:off x="1773747" y="5223236"/>
            <a:ext cx="1387235" cy="1341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</a:rPr>
              <a:t>Pandas to import</a:t>
            </a:r>
          </a:p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</a:rPr>
              <a:t>Narrowing down to HVAC features</a:t>
            </a:r>
          </a:p>
          <a:p>
            <a:pPr>
              <a:lnSpc>
                <a:spcPts val="1886"/>
              </a:lnSpc>
              <a:spcAft>
                <a:spcPts val="600"/>
              </a:spcAft>
            </a:pPr>
            <a:endParaRPr lang="en-US" sz="1367" spc="133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5BB0C34B-20DB-886A-9F37-E50E9CD5C9D2}"/>
              </a:ext>
            </a:extLst>
          </p:cNvPr>
          <p:cNvSpPr txBox="1"/>
          <p:nvPr/>
        </p:nvSpPr>
        <p:spPr>
          <a:xfrm>
            <a:off x="1655453" y="4780495"/>
            <a:ext cx="1505529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2873"/>
              </a:lnSpc>
              <a:spcAft>
                <a:spcPts val="600"/>
              </a:spcAft>
            </a:pPr>
            <a:r>
              <a:rPr lang="en-US" sz="1280" kern="1200" spc="29" dirty="0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Data Import</a:t>
            </a:r>
            <a:endParaRPr lang="en-US" sz="1600" spc="36" dirty="0">
              <a:solidFill>
                <a:srgbClr val="040506"/>
              </a:solidFill>
              <a:latin typeface="Montserrat Classic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BDEAA7A7-9F2B-CDBD-59C4-BC0F10D0108A}"/>
              </a:ext>
            </a:extLst>
          </p:cNvPr>
          <p:cNvSpPr txBox="1"/>
          <p:nvPr/>
        </p:nvSpPr>
        <p:spPr>
          <a:xfrm>
            <a:off x="4890681" y="5384817"/>
            <a:ext cx="1753069" cy="101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Format conversion: Date columns formatted using </a:t>
            </a:r>
            <a:r>
              <a:rPr lang="en-US" sz="880" kern="1200" spc="106" dirty="0" err="1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pd.to_datetime</a:t>
            </a: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().</a:t>
            </a:r>
          </a:p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Standardize the data.</a:t>
            </a:r>
            <a:endParaRPr lang="en-US" sz="1100" spc="133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4C944D20-3D5F-2328-4CB8-0CEE7A519E12}"/>
              </a:ext>
            </a:extLst>
          </p:cNvPr>
          <p:cNvSpPr txBox="1"/>
          <p:nvPr/>
        </p:nvSpPr>
        <p:spPr>
          <a:xfrm>
            <a:off x="4775559" y="5023620"/>
            <a:ext cx="1505529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2873"/>
              </a:lnSpc>
              <a:spcAft>
                <a:spcPts val="600"/>
              </a:spcAft>
            </a:pPr>
            <a:r>
              <a:rPr lang="en-US" sz="1280" kern="1200" spc="29" dirty="0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Data Formatting</a:t>
            </a:r>
            <a:endParaRPr lang="en-US" sz="1600" spc="36" dirty="0">
              <a:solidFill>
                <a:srgbClr val="040506"/>
              </a:solidFill>
              <a:latin typeface="Montserrat Classic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3CE0077-77D5-C36C-B969-524DD379D0EB}"/>
              </a:ext>
            </a:extLst>
          </p:cNvPr>
          <p:cNvSpPr txBox="1"/>
          <p:nvPr/>
        </p:nvSpPr>
        <p:spPr>
          <a:xfrm>
            <a:off x="7612406" y="5384817"/>
            <a:ext cx="2510888" cy="101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 defTabSz="731520">
              <a:lnSpc>
                <a:spcPts val="1509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Selected specific features.</a:t>
            </a:r>
          </a:p>
          <a:p>
            <a:pPr marL="228600" indent="-228600" defTabSz="731520">
              <a:lnSpc>
                <a:spcPts val="1509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Using this 80-20 split, a robust foundation was laid for model training and evaluation, ensuring reliable and validated results.</a:t>
            </a:r>
            <a:endParaRPr lang="en-US" sz="1100" spc="133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BD0D2E20-B790-36D2-34B2-4838D389ED1C}"/>
              </a:ext>
            </a:extLst>
          </p:cNvPr>
          <p:cNvSpPr txBox="1"/>
          <p:nvPr/>
        </p:nvSpPr>
        <p:spPr>
          <a:xfrm>
            <a:off x="7247730" y="4942142"/>
            <a:ext cx="3045684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2873"/>
              </a:lnSpc>
              <a:spcAft>
                <a:spcPts val="600"/>
              </a:spcAft>
            </a:pPr>
            <a:r>
              <a:rPr lang="en-US" sz="1280" kern="1200" spc="29" dirty="0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Feature Selection and Data Splitting</a:t>
            </a:r>
            <a:endParaRPr lang="en-US" sz="1600" spc="36" dirty="0">
              <a:solidFill>
                <a:srgbClr val="040506"/>
              </a:solidFill>
              <a:latin typeface="Montserrat Classic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74EAE41C-7BD2-F48E-A0C0-AC5A889A9B98}"/>
              </a:ext>
            </a:extLst>
          </p:cNvPr>
          <p:cNvSpPr txBox="1"/>
          <p:nvPr/>
        </p:nvSpPr>
        <p:spPr>
          <a:xfrm>
            <a:off x="3280795" y="2223317"/>
            <a:ext cx="1724882" cy="1602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Identified missing values</a:t>
            </a:r>
          </a:p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Filling gaps using interpolation</a:t>
            </a:r>
          </a:p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Checking rows and columns</a:t>
            </a:r>
          </a:p>
          <a:p>
            <a:pPr>
              <a:lnSpc>
                <a:spcPts val="1886"/>
              </a:lnSpc>
              <a:spcAft>
                <a:spcPts val="600"/>
              </a:spcAft>
            </a:pPr>
            <a:endParaRPr lang="en-US" sz="1100" spc="133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D7CC42E6-130B-7CC0-00B6-5EB51ADD9866}"/>
              </a:ext>
            </a:extLst>
          </p:cNvPr>
          <p:cNvSpPr txBox="1"/>
          <p:nvPr/>
        </p:nvSpPr>
        <p:spPr>
          <a:xfrm>
            <a:off x="3155494" y="1836670"/>
            <a:ext cx="1505529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2873"/>
              </a:lnSpc>
              <a:spcAft>
                <a:spcPts val="600"/>
              </a:spcAft>
            </a:pPr>
            <a:r>
              <a:rPr lang="en-US" sz="1280" kern="1200" spc="29" dirty="0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Data Cleaning</a:t>
            </a:r>
            <a:endParaRPr lang="en-US" sz="1600" spc="36" dirty="0">
              <a:solidFill>
                <a:srgbClr val="040506"/>
              </a:solidFill>
              <a:latin typeface="Montserrat Classic"/>
            </a:endParaRP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544A209D-DFB8-89F1-EFF9-735572E0766E}"/>
              </a:ext>
            </a:extLst>
          </p:cNvPr>
          <p:cNvSpPr txBox="1"/>
          <p:nvPr/>
        </p:nvSpPr>
        <p:spPr>
          <a:xfrm>
            <a:off x="6137181" y="2218709"/>
            <a:ext cx="2028041" cy="121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Employed matplotlib, seaborn, for initial data exploration.</a:t>
            </a:r>
          </a:p>
          <a:p>
            <a:pPr marL="236161" lvl="1" indent="-118080" defTabSz="731520">
              <a:lnSpc>
                <a:spcPts val="1509"/>
              </a:lnSpc>
              <a:spcAft>
                <a:spcPts val="600"/>
              </a:spcAft>
              <a:buFont typeface="Arial"/>
              <a:buChar char="•"/>
            </a:pPr>
            <a:r>
              <a:rPr lang="en-US" sz="880" kern="1200" spc="106" dirty="0">
                <a:solidFill>
                  <a:srgbClr val="040506"/>
                </a:solidFill>
                <a:latin typeface="Montserrat Light"/>
                <a:ea typeface="+mn-ea"/>
                <a:cs typeface="+mn-cs"/>
              </a:rPr>
              <a:t>Identified patterns and trends to  understand the datasets.</a:t>
            </a:r>
            <a:endParaRPr lang="en-US" sz="1100" spc="133" dirty="0">
              <a:solidFill>
                <a:srgbClr val="040506"/>
              </a:solidFill>
              <a:latin typeface="Montserrat Light"/>
            </a:endParaRP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E2A512C3-FB25-3DA0-561F-FC548D79EE91}"/>
              </a:ext>
            </a:extLst>
          </p:cNvPr>
          <p:cNvSpPr txBox="1"/>
          <p:nvPr/>
        </p:nvSpPr>
        <p:spPr>
          <a:xfrm>
            <a:off x="6222158" y="1785797"/>
            <a:ext cx="1505529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2873"/>
              </a:lnSpc>
              <a:spcAft>
                <a:spcPts val="600"/>
              </a:spcAft>
            </a:pPr>
            <a:r>
              <a:rPr lang="en-US" sz="1280" kern="1200" spc="29" dirty="0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Data </a:t>
            </a:r>
            <a:r>
              <a:rPr lang="en-US" sz="1280" kern="1200" spc="29" dirty="0" err="1">
                <a:solidFill>
                  <a:srgbClr val="040506"/>
                </a:solidFill>
                <a:latin typeface="Montserrat Classic"/>
                <a:ea typeface="+mn-ea"/>
                <a:cs typeface="+mn-cs"/>
              </a:rPr>
              <a:t>Visualisation</a:t>
            </a:r>
            <a:endParaRPr lang="en-US" sz="1600" spc="36" dirty="0">
              <a:solidFill>
                <a:srgbClr val="040506"/>
              </a:solidFill>
              <a:latin typeface="Montserrat Classic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BBA303-789F-C577-E6BC-9F8BBEB9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68" y="4457074"/>
            <a:ext cx="1377359" cy="7633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15CD18-5F36-4233-3066-CB8A8BD9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47" y="4353078"/>
            <a:ext cx="1377359" cy="76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EF51D40D-AAE2-8C61-7651-842622B99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r="20479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DE4EB-256E-774D-886F-49FF1445C4E0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(</a:t>
            </a:r>
            <a:r>
              <a:rPr lang="en-US" sz="4000" b="0" i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Exploratory data analysis</a:t>
            </a: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101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970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Montserrat Classic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Energy consumption Forecasting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Comparative study on efficiency assessment models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 Varkey (U2276810)</dc:creator>
  <cp:lastModifiedBy>Jewel anns . (U2262339)</cp:lastModifiedBy>
  <cp:revision>6</cp:revision>
  <dcterms:created xsi:type="dcterms:W3CDTF">2024-01-18T08:05:53Z</dcterms:created>
  <dcterms:modified xsi:type="dcterms:W3CDTF">2024-01-18T11:31:36Z</dcterms:modified>
</cp:coreProperties>
</file>